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2B417B-BE82-46CC-A30C-A34F9CD4C063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F2FB5A-89E5-4595-8176-34A15D13164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7713\Desktop\1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728" y="0"/>
            <a:ext cx="3096344" cy="28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856984" cy="4896544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разъяснения постановления </a:t>
            </a:r>
            <a:br>
              <a:rPr lang="ru-RU" dirty="0"/>
            </a:br>
            <a:r>
              <a:rPr lang="ru-RU" dirty="0"/>
              <a:t>Правительства Республики Казахстан </a:t>
            </a:r>
            <a:br>
              <a:rPr lang="ru-RU" dirty="0"/>
            </a:br>
            <a:r>
              <a:rPr lang="ru-RU" dirty="0"/>
              <a:t>от 25 января 2008 года № 64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0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192728"/>
          </a:xfrm>
        </p:spPr>
        <p:txBody>
          <a:bodyPr/>
          <a:lstStyle/>
          <a:p>
            <a:r>
              <a:rPr lang="ru-RU" sz="3200" dirty="0"/>
              <a:t>30 декабря 2020 года принято постановление Правительства Республики Казахстан № 949 о внесении изменения в постановление Правительства Республики Казахстан от 25 января 2008 года № 64, регламентирующее Правила формирования, направления расходования и учета средств, выделяемых на оказание финансовой и материальной помощи обучающимся и воспитанникам отдельных категорий.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0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/>
          </a:bodyPr>
          <a:lstStyle/>
          <a:p>
            <a:r>
              <a:rPr lang="ru-RU" dirty="0"/>
              <a:t>Имеют право на получение помощи из фонда всеобуча  дети из семей, имеющих право на получение государственной адресной социальной помощи (далее – АСП), из семей, не получающих государственную АСП, в которых среднедушевой доход ниже величины прожиточного минимума, дети - сироты и дети, оставшиеся без попечения родителей,  из семей, требующих экстренной помощи в результате чрезвычайных ситуаций, иные категории обучающихся и воспитанников, определяемые коллегиальным органом</a:t>
            </a:r>
            <a:r>
              <a:rPr lang="ru-RU" b="1" dirty="0"/>
              <a:t> </a:t>
            </a:r>
            <a:r>
              <a:rPr lang="ru-RU" dirty="0"/>
              <a:t>организации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6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/>
          <a:lstStyle/>
          <a:p>
            <a:r>
              <a:rPr lang="ru-RU" sz="3200" dirty="0"/>
              <a:t>Для получения материальной помощи родитель, законный представитель подает через портал электронного правительства либо в центр занятости либо при отсутствии центра занятости </a:t>
            </a:r>
            <a:r>
              <a:rPr lang="ru-RU" sz="3200" dirty="0" err="1"/>
              <a:t>акиму</a:t>
            </a:r>
            <a:r>
              <a:rPr lang="ru-RU" sz="3200" dirty="0"/>
              <a:t> сельского округа </a:t>
            </a:r>
            <a:r>
              <a:rPr lang="ru-RU" sz="3200" b="1" u="sng" dirty="0"/>
              <a:t>заявление на получение АСП</a:t>
            </a:r>
            <a:r>
              <a:rPr lang="ru-RU" sz="3200" dirty="0"/>
              <a:t>. Механизм исчисления среднедушевого дохода семьи ниже прожиточного минимума, не получателей АСП,  аналогичен с механизмом получателей АСП.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65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19272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При отказе в получении АСП рассчитывается доход семьи и автоматически отражается в соответствующей информационной системе. </a:t>
            </a:r>
          </a:p>
          <a:p>
            <a:r>
              <a:rPr lang="ru-RU" dirty="0"/>
              <a:t>Таким образом, социальные педагоги освобождены от им несвойственной функцией в части исчисления среднедушевого дохода семьи, относящейся ко второй категории. </a:t>
            </a:r>
          </a:p>
          <a:p>
            <a:r>
              <a:rPr lang="ru-RU" dirty="0"/>
              <a:t>2) зафиксирован </a:t>
            </a:r>
            <a:r>
              <a:rPr lang="ru-RU" b="1" u="sng" dirty="0"/>
              <a:t>ход обследования</a:t>
            </a:r>
            <a:r>
              <a:rPr lang="ru-RU" dirty="0"/>
              <a:t> материально-бытового положения семьи, </a:t>
            </a:r>
            <a:r>
              <a:rPr lang="ru-RU" b="1" u="sng" dirty="0"/>
              <a:t>порядка принятия решения</a:t>
            </a:r>
            <a:r>
              <a:rPr lang="ru-RU" dirty="0"/>
              <a:t> коллегиальным органом при определении статуса обучающегося.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На основании изложенного, Комитет по охране прав детей Министерства образования и науки Республики Казахстан полагает необходимым провести разъяснительную работу с родительской общественностью, относящейся к определенным категориям, в части процесса получения материальной помощи.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09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Черта бедности – 27382 </a:t>
            </a:r>
            <a:r>
              <a:rPr lang="ru-RU" sz="3200" dirty="0" err="1" smtClean="0"/>
              <a:t>тг</a:t>
            </a:r>
            <a:r>
              <a:rPr lang="ru-RU" sz="3200" dirty="0" smtClean="0"/>
              <a:t>.</a:t>
            </a:r>
          </a:p>
          <a:p>
            <a:endParaRPr lang="ru-RU" sz="3200" dirty="0" smtClean="0"/>
          </a:p>
          <a:p>
            <a:r>
              <a:rPr lang="ru-RU" sz="3200" dirty="0" smtClean="0"/>
              <a:t>Прожиточный минимум -39117 </a:t>
            </a:r>
            <a:r>
              <a:rPr lang="ru-RU" sz="3200" dirty="0" err="1" smtClean="0"/>
              <a:t>тг</a:t>
            </a:r>
            <a:r>
              <a:rPr lang="ru-RU" sz="3200" dirty="0" smtClean="0"/>
              <a:t>.</a:t>
            </a:r>
          </a:p>
          <a:p>
            <a:endParaRPr lang="ru-RU" sz="3200" dirty="0" smtClean="0"/>
          </a:p>
          <a:p>
            <a:r>
              <a:rPr lang="ru-RU" sz="3200" dirty="0" smtClean="0"/>
              <a:t>Минимальная заработная плата – 42500</a:t>
            </a:r>
          </a:p>
          <a:p>
            <a:endParaRPr lang="ru-RU" sz="3200" dirty="0" smtClean="0"/>
          </a:p>
          <a:p>
            <a:r>
              <a:rPr lang="ru-RU" sz="3200" dirty="0" smtClean="0"/>
              <a:t>Доход от самостоятельной занятости - 72925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242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</TotalTime>
  <Words>257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разъяснения постановления  Правительства Республики Казахстан  от 25 января 2008 года № 64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разъяснения постановления  Правительства Республики Казахстан  от 25 января 2008 года № 64 </dc:title>
  <dc:creator>77713727375</dc:creator>
  <cp:lastModifiedBy>77713727375</cp:lastModifiedBy>
  <cp:revision>2</cp:revision>
  <dcterms:created xsi:type="dcterms:W3CDTF">2021-11-03T03:01:54Z</dcterms:created>
  <dcterms:modified xsi:type="dcterms:W3CDTF">2021-11-03T03:21:01Z</dcterms:modified>
</cp:coreProperties>
</file>