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84" r:id="rId2"/>
    <p:sldId id="288" r:id="rId3"/>
    <p:sldId id="262" r:id="rId4"/>
    <p:sldId id="259" r:id="rId5"/>
    <p:sldId id="263" r:id="rId6"/>
    <p:sldId id="265" r:id="rId7"/>
    <p:sldId id="269" r:id="rId8"/>
    <p:sldId id="267" r:id="rId9"/>
    <p:sldId id="266" r:id="rId10"/>
    <p:sldId id="274" r:id="rId11"/>
    <p:sldId id="280" r:id="rId12"/>
    <p:sldId id="281" r:id="rId13"/>
    <p:sldId id="283" r:id="rId14"/>
    <p:sldId id="285" r:id="rId15"/>
    <p:sldId id="286" r:id="rId16"/>
    <p:sldId id="330" r:id="rId17"/>
    <p:sldId id="348" r:id="rId18"/>
    <p:sldId id="298" r:id="rId19"/>
    <p:sldId id="339" r:id="rId20"/>
    <p:sldId id="349" r:id="rId21"/>
    <p:sldId id="341" r:id="rId22"/>
    <p:sldId id="342" r:id="rId23"/>
    <p:sldId id="34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5B2AA11-A24D-49A9-8879-9E951CC77EEE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7817BB3-84F1-4A5B-946E-BFB15F34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9F11-92BD-4C3B-BFAF-6AD2892C8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C268-BE94-414B-90C1-5D3F11E11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B9A-C784-4E3E-91D7-D8346B521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A764-B85B-456A-A1BE-F9C34F53C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EFE7-6B41-43A5-A8DB-55075F08C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44652-E6C8-46D2-B6EB-D3D420710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7CC2-3A38-451B-B756-569C39150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BDBF4-E201-46EB-B86C-EAD7FE310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2F93-885C-4CB0-87C0-8521184BB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76FA-F5D4-4ED9-BF58-29A21F531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91F6-4F9D-4EF7-9184-908F9028C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92D7-577B-4700-890C-732EA96E9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924BA9-A9AD-4C4D-A9AF-70EECCAF8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4176712" cy="6264275"/>
          </a:xfrm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4859338" y="620713"/>
            <a:ext cx="3960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1 декабря – День Первого Президента Казахстана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003800" y="2492375"/>
            <a:ext cx="38893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Первый президент Республики Казахстан Нурсултан Абишевич Назарбаев является основателем независимого государства, обеспечившим единство Казахстана, защиту Конституции, прав и свобод человека и гражданина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596_11f0f559547ba9486a44443deb966b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4824412" cy="2665412"/>
          </a:xfrm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3284538"/>
            <a:ext cx="21113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284538"/>
            <a:ext cx="25193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256213" y="115888"/>
            <a:ext cx="3240087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</a:t>
            </a:r>
            <a:r>
              <a:rPr lang="ru-RU" sz="3200"/>
              <a:t>Зрелые годы</a:t>
            </a:r>
          </a:p>
          <a:p>
            <a:endParaRPr lang="ru-RU" sz="3200"/>
          </a:p>
          <a:p>
            <a:r>
              <a:rPr lang="ru-RU" sz="2400"/>
              <a:t>Переломным моментом стало его назначение в 1972 году на должность секретаря парткома родного Карагандинского металлургического комбината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596_037ea4c85771dee241acc4455f57728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68413"/>
            <a:ext cx="4800600" cy="4176712"/>
          </a:xfrm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435600" y="549275"/>
            <a:ext cx="3240088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Народный президент вместе с народом</a:t>
            </a:r>
          </a:p>
          <a:p>
            <a:endParaRPr lang="ru-RU" sz="3200"/>
          </a:p>
          <a:p>
            <a:r>
              <a:rPr lang="ru-RU" sz="2400"/>
              <a:t>24 апреля 1990 года Верховный Совет Казахской ССР учреждает должность Президента Казахской ССР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596_de9713a27ca6642b22678148f59de7dc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76250"/>
            <a:ext cx="3883025" cy="5976938"/>
          </a:xfrm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4643438" y="449263"/>
            <a:ext cx="338455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/>
          </a:p>
          <a:p>
            <a:r>
              <a:rPr lang="ru-RU" sz="2400"/>
              <a:t>1 декабря 1991 года состоялись первые всенародные выборы президента республики, в ходе которых Назарбаев получает абсолютную поддержку своих избирателей и набрал 98,7% голосов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596_8a2740448b9920a190480a02cddb6bff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25538"/>
            <a:ext cx="4410075" cy="3959225"/>
          </a:xfrm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5175250" y="1052513"/>
            <a:ext cx="35274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/>
          </a:p>
          <a:p>
            <a:r>
              <a:rPr lang="ru-RU" sz="2400"/>
              <a:t>10 января 1999 год был избран Президентом РК, получил 79,78% голосов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596_4488d1dc6f6ebd65c3aaf487b813cb4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549275"/>
            <a:ext cx="4186237" cy="5903913"/>
          </a:xfrm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4859338" y="765175"/>
            <a:ext cx="37449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4 декабря 2005 года был избран президентом РК, получил 91,15% голосов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146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549275"/>
            <a:ext cx="3933825" cy="5727700"/>
          </a:xfrm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4716463" y="620713"/>
            <a:ext cx="38877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  <a:p>
            <a:r>
              <a:rPr lang="ru-RU" sz="2400"/>
              <a:t>15 июня 2010 года статус Лидера Нации был закреплен за Президентом РК Нурсултаном Назарбаевым на основании вновь принятого Конституционного закона РК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nazarbaev250tas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85800"/>
            <a:ext cx="4319588" cy="5191125"/>
          </a:xfrm>
          <a:noFill/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5003800" y="620713"/>
            <a:ext cx="367188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На выборах Президента Казахстана в 2011 году Нурсултан Назарбаев одержал убедительную победу, набрав более 95% голосов избирателей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2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08050"/>
            <a:ext cx="4619625" cy="4824413"/>
          </a:xfrm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5364163" y="981075"/>
            <a:ext cx="33845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800"/>
              <a:t>Астана. 14 ноября 2012 года – Глава государства Нурсултан Назарбаев стал лауреатом Национальной премии «Человек года»</a:t>
            </a:r>
          </a:p>
          <a:p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7286A22D-E4B5-4D7F-A5EF-275FAE1641F6_w640_r1_s_cx0_cy19_cw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28775"/>
            <a:ext cx="7369175" cy="4056063"/>
          </a:xfrm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705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  Международное признание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			     </a:t>
            </a:r>
            <a:r>
              <a:rPr lang="ru-RU" sz="3200" dirty="0" smtClean="0"/>
              <a:t>Семья</a:t>
            </a:r>
            <a:r>
              <a:rPr lang="ru-RU" sz="2800" dirty="0" smtClean="0"/>
              <a:t> 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900113" y="604838"/>
            <a:ext cx="77406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</a:rPr>
              <a:t>Супруга – Назарбаева Сара Алпысовна. Возглавляет Международный детский благотворительный фонд "Бобек". </a:t>
            </a:r>
          </a:p>
          <a:p>
            <a:pPr algn="ctr"/>
            <a:r>
              <a:rPr lang="ru-RU" sz="2200">
                <a:latin typeface="Times New Roman" pitchFamily="18" charset="0"/>
              </a:rPr>
              <a:t>У Президента три дочери: Дарига - доктор политических наук; Динара - возглавляет Фонд образования имени Н.А.Назарбаева; Алия - занимается бизнесом, руководит строительной компанией "Элитстрой".</a:t>
            </a:r>
          </a:p>
        </p:txBody>
      </p:sp>
      <p:pic>
        <p:nvPicPr>
          <p:cNvPr id="65540" name="Picture 5" descr="n40n-s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708275"/>
            <a:ext cx="5969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53988"/>
            <a:ext cx="1584325" cy="85407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/>
              <a:t>Нагрудный     знак              Президента РК</a:t>
            </a:r>
          </a:p>
        </p:txBody>
      </p:sp>
      <p:pic>
        <p:nvPicPr>
          <p:cNvPr id="6147" name="Picture 3" descr="znak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225" y="1009650"/>
            <a:ext cx="1662113" cy="2122488"/>
          </a:xfrm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3644900"/>
            <a:ext cx="35306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411163" y="3132138"/>
            <a:ext cx="3240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/>
              <a:t> Штандарт президента РК</a:t>
            </a:r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993775"/>
            <a:ext cx="174783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2287588" y="18891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/>
              <a:t>Орден </a:t>
            </a:r>
            <a:r>
              <a:rPr lang="ru-RU"/>
              <a:t>«Алтын Қыран»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4716463" y="511175"/>
            <a:ext cx="37433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Символы и знаки президентской власти</a:t>
            </a:r>
          </a:p>
          <a:p>
            <a:endParaRPr lang="ru-RU" sz="2400"/>
          </a:p>
          <a:p>
            <a:r>
              <a:rPr lang="ru-RU" sz="2000"/>
              <a:t>Президент Республики Казахстан как высшее должностное лицо государства имеет свои персональные символы и знаки отличия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Объект 2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3455988" cy="5006975"/>
          </a:xfrm>
        </p:spPr>
      </p:pic>
      <p:pic>
        <p:nvPicPr>
          <p:cNvPr id="66563" name="Picture 2" descr="C:\Users\Адинистратор\Desktop\51. Игра на домбре, 18 июня 2010 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205038"/>
            <a:ext cx="43910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2686050" y="311150"/>
            <a:ext cx="3960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/>
            <a:r>
              <a:rPr lang="ru-RU" sz="4400"/>
              <a:t>Хобби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596_d5ce27794e76c4076c6554dbac04dd2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052513"/>
            <a:ext cx="7183437" cy="47942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596_0cfc9a0bde8e6aeefd9b97ca1545312f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908050"/>
            <a:ext cx="5421313" cy="518953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596_2d27021d01816351cdfd80fbdfa812e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196975"/>
            <a:ext cx="6637338" cy="4500563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596_b4c46ea251f5ac31f7594463169c731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3357563"/>
            <a:ext cx="3248025" cy="3209925"/>
          </a:xfrm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195513" y="1125538"/>
            <a:ext cx="4572000" cy="1938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Нурсултан Назарбаев родился 6 июля 1940 в селе Чемолган </a:t>
            </a:r>
          </a:p>
          <a:p>
            <a:pPr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Каскеленского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района Алма-Атинской области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КазССР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 семье крестьянина. Происходит из рода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шапрашты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Старшего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жуза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57563"/>
            <a:ext cx="22320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3525" y="3348038"/>
            <a:ext cx="23399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2195513" y="198438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r>
              <a:rPr lang="ru-RU" sz="3200"/>
              <a:t>Детство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596_4dfc66352a4fd03347072749fc4a897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700088"/>
            <a:ext cx="7056437" cy="487045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hkola-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15888"/>
            <a:ext cx="5184775" cy="3467100"/>
          </a:xfrm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813175"/>
            <a:ext cx="28797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13175"/>
            <a:ext cx="20161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5508625" y="260350"/>
            <a:ext cx="33845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r>
              <a:rPr lang="ru-RU" sz="3600"/>
              <a:t>Юность</a:t>
            </a:r>
          </a:p>
          <a:p>
            <a:r>
              <a:rPr lang="ru-RU" sz="2400"/>
              <a:t>Нурсултан учился прилежно и с интересом, оставаясь одним из первых учеников не только в своем классе, но и в школе. Он с головой уходил в чтение всех книг, которые только удавалось достать, которые привозили ему родственники, зная о жадной любознательности молодого Нурсултана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596_6916fddd1fa862c3fe1bde2f5d6ef2f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771525"/>
            <a:ext cx="7489825" cy="5211763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596_6f7c0ccaddeeea9a4982bfe2e848e03c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692150"/>
            <a:ext cx="7781925" cy="558165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596_47a379f75adf2762544f155c01f2522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07975"/>
            <a:ext cx="7920038" cy="597058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596_d8179bf2f08bc3b0a24719e1b5a93c5f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213100"/>
            <a:ext cx="2376487" cy="3529013"/>
          </a:xfrm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260350"/>
            <a:ext cx="56927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7163" y="3228975"/>
            <a:ext cx="33115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300788" y="404813"/>
            <a:ext cx="259238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Молодость</a:t>
            </a:r>
          </a:p>
          <a:p>
            <a:r>
              <a:rPr lang="ru-RU" sz="2000"/>
              <a:t>С возвращения в Темиртау начался «огненный» этап в трудовой биографии Нурсултана Назарбаева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300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Океан</vt:lpstr>
      <vt:lpstr>Слайд 1</vt:lpstr>
      <vt:lpstr>Нагрудный     знак              Президента РК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    Семья </vt:lpstr>
      <vt:lpstr>Слайд 20</vt:lpstr>
      <vt:lpstr>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30</cp:revision>
  <dcterms:created xsi:type="dcterms:W3CDTF">2012-11-18T16:14:10Z</dcterms:created>
  <dcterms:modified xsi:type="dcterms:W3CDTF">2018-11-29T14:58:51Z</dcterms:modified>
</cp:coreProperties>
</file>