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9" r:id="rId2"/>
    <p:sldId id="281" r:id="rId3"/>
    <p:sldId id="319" r:id="rId4"/>
    <p:sldId id="321" r:id="rId5"/>
    <p:sldId id="322" r:id="rId6"/>
    <p:sldId id="323" r:id="rId7"/>
    <p:sldId id="324" r:id="rId8"/>
    <p:sldId id="339" r:id="rId9"/>
    <p:sldId id="326" r:id="rId10"/>
    <p:sldId id="391" r:id="rId11"/>
    <p:sldId id="331" r:id="rId12"/>
    <p:sldId id="392" r:id="rId13"/>
    <p:sldId id="393" r:id="rId14"/>
    <p:sldId id="332" r:id="rId15"/>
    <p:sldId id="394" r:id="rId16"/>
    <p:sldId id="346" r:id="rId17"/>
    <p:sldId id="367" r:id="rId18"/>
    <p:sldId id="350" r:id="rId19"/>
    <p:sldId id="378" r:id="rId20"/>
    <p:sldId id="379" r:id="rId21"/>
    <p:sldId id="380" r:id="rId22"/>
    <p:sldId id="382" r:id="rId23"/>
    <p:sldId id="383" r:id="rId24"/>
    <p:sldId id="386" r:id="rId25"/>
    <p:sldId id="385" r:id="rId26"/>
    <p:sldId id="387" r:id="rId27"/>
    <p:sldId id="388" r:id="rId28"/>
    <p:sldId id="389" r:id="rId29"/>
    <p:sldId id="390" r:id="rId30"/>
    <p:sldId id="348" r:id="rId31"/>
    <p:sldId id="304" r:id="rId32"/>
    <p:sldId id="395" r:id="rId3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  <a:srgbClr val="FFFF99"/>
    <a:srgbClr val="66FFCC"/>
    <a:srgbClr val="FF0000"/>
    <a:srgbClr val="FFFF00"/>
    <a:srgbClr val="0099FF"/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75" autoAdjust="0"/>
    <p:restoredTop sz="94660"/>
  </p:normalViewPr>
  <p:slideViewPr>
    <p:cSldViewPr>
      <p:cViewPr varScale="1">
        <p:scale>
          <a:sx n="83" d="100"/>
          <a:sy n="83" d="100"/>
        </p:scale>
        <p:origin x="-121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C6F22-5F6D-458F-B621-E45C220C91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E3C9B-F829-4759-982F-EF4F8781AA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54283-2EE9-4DF6-B063-2DD4925E1A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2359D-DBBF-482A-81F5-406F18B26C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8182B-EA7E-4368-85D9-6A695F71DC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82845-2435-44EE-B3FE-D8FB05EAA1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178EF-062F-4E5D-9971-53A9F566E8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1B726-1154-4D87-8FA8-08606D1DF1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D3FB8-F8DB-432A-8D46-DB81A540AE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698F0-D2D7-4C09-AB36-6295246777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AE03F7-9E6A-48BD-966B-9C1223A0AE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F4087-50F5-44E6-927A-D413B2A6B7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5D8198F-6D16-43AB-93A0-4894CB86D2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title"/>
          </p:nvPr>
        </p:nvSpPr>
        <p:spPr>
          <a:xfrm>
            <a:off x="0" y="285750"/>
            <a:ext cx="9358313" cy="1143000"/>
          </a:xfrm>
        </p:spPr>
        <p:txBody>
          <a:bodyPr/>
          <a:lstStyle/>
          <a:p>
            <a:pPr eaLnBrk="1" hangingPunct="1"/>
            <a:r>
              <a:rPr lang="ru-RU" b="1" dirty="0" smtClean="0">
                <a:solidFill>
                  <a:srgbClr val="9900FF"/>
                </a:solidFill>
                <a:latin typeface="Garamond" pitchFamily="18" charset="0"/>
              </a:rPr>
              <a:t>«Информатика </a:t>
            </a:r>
            <a:r>
              <a:rPr lang="kk-KZ" b="1" dirty="0" smtClean="0">
                <a:solidFill>
                  <a:srgbClr val="9900FF"/>
                </a:solidFill>
                <a:latin typeface="Garamond" pitchFamily="18" charset="0"/>
              </a:rPr>
              <a:t>білімділер </a:t>
            </a:r>
            <a:r>
              <a:rPr lang="kk-KZ" b="1" dirty="0" smtClean="0">
                <a:solidFill>
                  <a:srgbClr val="9900FF"/>
                </a:solidFill>
                <a:latin typeface="Garamond" pitchFamily="18" charset="0"/>
              </a:rPr>
              <a:t>турнирі</a:t>
            </a:r>
            <a:r>
              <a:rPr lang="ru-RU" b="1" dirty="0" smtClean="0">
                <a:solidFill>
                  <a:srgbClr val="9900FF"/>
                </a:solidFill>
                <a:latin typeface="Garamond" pitchFamily="18" charset="0"/>
              </a:rPr>
              <a:t> » </a:t>
            </a:r>
            <a:r>
              <a:rPr lang="ru-RU" b="1" dirty="0" smtClean="0">
                <a:solidFill>
                  <a:srgbClr val="9900FF"/>
                </a:solidFill>
                <a:latin typeface="Garamond" pitchFamily="18" charset="0"/>
              </a:rPr>
              <a:t/>
            </a:r>
            <a:br>
              <a:rPr lang="ru-RU" b="1" dirty="0" smtClean="0">
                <a:solidFill>
                  <a:srgbClr val="9900FF"/>
                </a:solidFill>
                <a:latin typeface="Garamond" pitchFamily="18" charset="0"/>
              </a:rPr>
            </a:br>
            <a:r>
              <a:rPr lang="ru-RU" b="1" dirty="0" smtClean="0">
                <a:solidFill>
                  <a:srgbClr val="9900FF"/>
                </a:solidFill>
                <a:latin typeface="Garamond" pitchFamily="18" charset="0"/>
              </a:rPr>
              <a:t>«Турнир знатоков информатики»</a:t>
            </a:r>
          </a:p>
        </p:txBody>
      </p:sp>
      <p:pic>
        <p:nvPicPr>
          <p:cNvPr id="4099" name="Picture 16" descr="bs01180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050" y="1700213"/>
            <a:ext cx="4897438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WordArt 18"/>
          <p:cNvSpPr>
            <a:spLocks noChangeArrowheads="1" noChangeShapeType="1" noTextEdit="1"/>
          </p:cNvSpPr>
          <p:nvPr/>
        </p:nvSpPr>
        <p:spPr bwMode="auto">
          <a:xfrm>
            <a:off x="1547813" y="4941888"/>
            <a:ext cx="5832475" cy="14366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25400">
                  <a:solidFill>
                    <a:srgbClr val="FF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"Кто владеет информацией, </a:t>
            </a:r>
          </a:p>
          <a:p>
            <a:pPr algn="ctr"/>
            <a:r>
              <a:rPr lang="ru-RU" sz="3600" kern="10" dirty="0">
                <a:ln w="25400">
                  <a:solidFill>
                    <a:srgbClr val="FF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тот управляет миром!"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11-007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1714488"/>
            <a:ext cx="8522640" cy="3571900"/>
          </a:xfrm>
        </p:spPr>
      </p:pic>
      <p:sp>
        <p:nvSpPr>
          <p:cNvPr id="4" name="Rectangle 2"/>
          <p:cNvSpPr txBox="1"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u="sng" kern="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5</a:t>
            </a:r>
            <a:r>
              <a:rPr kumimoji="0" lang="ru-RU" sz="4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тур. </a:t>
            </a:r>
            <a:r>
              <a:rPr kumimoji="0" lang="ru-RU" sz="4400" b="1" i="1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«Разгадай ребус».</a:t>
            </a: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571472" y="5786454"/>
            <a:ext cx="2571768" cy="576263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Информатика 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Box 2"/>
          <p:cNvSpPr txBox="1">
            <a:spLocks noChangeArrowheads="1"/>
          </p:cNvSpPr>
          <p:nvPr/>
        </p:nvSpPr>
        <p:spPr bwMode="auto">
          <a:xfrm>
            <a:off x="2051050" y="260350"/>
            <a:ext cx="55451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b="1" i="1" dirty="0">
                <a:latin typeface="Garamond" pitchFamily="18" charset="0"/>
              </a:rPr>
              <a:t>Разгадайте ребус</a:t>
            </a:r>
          </a:p>
        </p:txBody>
      </p:sp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5867400" y="5445125"/>
            <a:ext cx="30241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6000" b="1">
                <a:latin typeface="Garamond" pitchFamily="18" charset="0"/>
              </a:rPr>
              <a:t>3 балла</a:t>
            </a:r>
          </a:p>
        </p:txBody>
      </p:sp>
      <p:grpSp>
        <p:nvGrpSpPr>
          <p:cNvPr id="1030" name="Group 4"/>
          <p:cNvGrpSpPr>
            <a:grpSpLocks/>
          </p:cNvGrpSpPr>
          <p:nvPr/>
        </p:nvGrpSpPr>
        <p:grpSpPr bwMode="auto">
          <a:xfrm>
            <a:off x="182563" y="2103438"/>
            <a:ext cx="8961437" cy="2833687"/>
            <a:chOff x="720" y="3312"/>
            <a:chExt cx="14112" cy="4464"/>
          </a:xfrm>
        </p:grpSpPr>
        <p:graphicFrame>
          <p:nvGraphicFramePr>
            <p:cNvPr id="1026" name="Object 5"/>
            <p:cNvGraphicFramePr>
              <a:graphicFrameLocks noChangeAspect="1"/>
            </p:cNvGraphicFramePr>
            <p:nvPr/>
          </p:nvGraphicFramePr>
          <p:xfrm>
            <a:off x="4464" y="4896"/>
            <a:ext cx="2156" cy="2592"/>
          </p:xfrm>
          <a:graphic>
            <a:graphicData uri="http://schemas.openxmlformats.org/presentationml/2006/ole">
              <p:oleObj spid="_x0000_s1026" r:id="rId3" imgW="420120" imgH="505440" progId="">
                <p:embed/>
              </p:oleObj>
            </a:graphicData>
          </a:graphic>
        </p:graphicFrame>
        <p:graphicFrame>
          <p:nvGraphicFramePr>
            <p:cNvPr id="1027" name="Object 6"/>
            <p:cNvGraphicFramePr>
              <a:graphicFrameLocks noChangeAspect="1"/>
            </p:cNvGraphicFramePr>
            <p:nvPr/>
          </p:nvGraphicFramePr>
          <p:xfrm>
            <a:off x="10512" y="4805"/>
            <a:ext cx="2880" cy="2528"/>
          </p:xfrm>
          <a:graphic>
            <a:graphicData uri="http://schemas.openxmlformats.org/presentationml/2006/ole">
              <p:oleObj spid="_x0000_s1027" r:id="rId4" imgW="910440" imgH="799560" progId="">
                <p:embed/>
              </p:oleObj>
            </a:graphicData>
          </a:graphic>
        </p:graphicFrame>
        <p:sp>
          <p:nvSpPr>
            <p:cNvPr id="1033" name="WordArt 7"/>
            <p:cNvSpPr>
              <a:spLocks noChangeArrowheads="1" noChangeShapeType="1" noTextEdit="1"/>
            </p:cNvSpPr>
            <p:nvPr/>
          </p:nvSpPr>
          <p:spPr bwMode="auto">
            <a:xfrm>
              <a:off x="720" y="3456"/>
              <a:ext cx="2369" cy="432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Д</a:t>
              </a:r>
            </a:p>
          </p:txBody>
        </p:sp>
        <p:sp>
          <p:nvSpPr>
            <p:cNvPr id="1034" name="WordArt 8"/>
            <p:cNvSpPr>
              <a:spLocks noChangeArrowheads="1" noChangeShapeType="1" noTextEdit="1"/>
            </p:cNvSpPr>
            <p:nvPr/>
          </p:nvSpPr>
          <p:spPr bwMode="auto">
            <a:xfrm>
              <a:off x="4032" y="3312"/>
              <a:ext cx="576" cy="96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,</a:t>
              </a:r>
            </a:p>
          </p:txBody>
        </p:sp>
        <p:sp>
          <p:nvSpPr>
            <p:cNvPr id="1035" name="WordArt 9"/>
            <p:cNvSpPr>
              <a:spLocks noChangeArrowheads="1" noChangeShapeType="1" noTextEdit="1"/>
            </p:cNvSpPr>
            <p:nvPr/>
          </p:nvSpPr>
          <p:spPr bwMode="auto">
            <a:xfrm>
              <a:off x="7200" y="3312"/>
              <a:ext cx="576" cy="96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,</a:t>
              </a:r>
            </a:p>
          </p:txBody>
        </p:sp>
        <p:sp>
          <p:nvSpPr>
            <p:cNvPr id="1036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7920" y="4464"/>
              <a:ext cx="1991" cy="273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П</a:t>
              </a:r>
            </a:p>
          </p:txBody>
        </p:sp>
        <p:sp>
          <p:nvSpPr>
            <p:cNvPr id="1037" name="WordArt 11"/>
            <p:cNvSpPr>
              <a:spLocks noChangeArrowheads="1" noChangeShapeType="1" noTextEdit="1"/>
            </p:cNvSpPr>
            <p:nvPr/>
          </p:nvSpPr>
          <p:spPr bwMode="auto">
            <a:xfrm>
              <a:off x="13104" y="3312"/>
              <a:ext cx="576" cy="96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,</a:t>
              </a:r>
            </a:p>
          </p:txBody>
        </p:sp>
        <p:sp>
          <p:nvSpPr>
            <p:cNvPr id="1038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14256" y="3312"/>
              <a:ext cx="576" cy="96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,</a:t>
              </a:r>
            </a:p>
          </p:txBody>
        </p:sp>
      </p:grpSp>
      <p:sp>
        <p:nvSpPr>
          <p:cNvPr id="1031" name="AutoShape 13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4067175" y="6021388"/>
            <a:ext cx="1008063" cy="574675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6750" name="Rectangle 14"/>
          <p:cNvSpPr>
            <a:spLocks noChangeArrowheads="1"/>
          </p:cNvSpPr>
          <p:nvPr/>
        </p:nvSpPr>
        <p:spPr bwMode="auto">
          <a:xfrm>
            <a:off x="1042988" y="5589588"/>
            <a:ext cx="2087562" cy="576262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>
                <a:solidFill>
                  <a:schemeClr val="bg1"/>
                </a:solidFill>
              </a:rPr>
              <a:t>Дисплей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6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6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5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108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428736"/>
            <a:ext cx="9144000" cy="3786214"/>
          </a:xfrm>
        </p:spPr>
      </p:pic>
      <p:sp>
        <p:nvSpPr>
          <p:cNvPr id="4" name="Text Box 2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b="1" i="1" dirty="0">
                <a:latin typeface="Garamond" pitchFamily="18" charset="0"/>
              </a:rPr>
              <a:t>Разгадайте ребус</a:t>
            </a: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1187450" y="5229225"/>
            <a:ext cx="2087563" cy="576263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Клавиша 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inf0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0033" y="1928802"/>
            <a:ext cx="8334433" cy="3000396"/>
          </a:xfrm>
        </p:spPr>
      </p:pic>
      <p:sp>
        <p:nvSpPr>
          <p:cNvPr id="4" name="Text Box 2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b="1" i="1" dirty="0">
                <a:latin typeface="Garamond" pitchFamily="18" charset="0"/>
              </a:rPr>
              <a:t>Разгадайте ребус</a:t>
            </a: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187450" y="5229225"/>
            <a:ext cx="2087563" cy="576263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Монитор 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2"/>
          <p:cNvSpPr txBox="1">
            <a:spLocks noChangeArrowheads="1"/>
          </p:cNvSpPr>
          <p:nvPr/>
        </p:nvSpPr>
        <p:spPr bwMode="auto">
          <a:xfrm>
            <a:off x="2051050" y="260350"/>
            <a:ext cx="55451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b="1" i="1" dirty="0">
                <a:latin typeface="Garamond" pitchFamily="18" charset="0"/>
              </a:rPr>
              <a:t>Разгадайте ребус</a:t>
            </a:r>
          </a:p>
        </p:txBody>
      </p:sp>
      <p:sp>
        <p:nvSpPr>
          <p:cNvPr id="117774" name="Rectangle 14"/>
          <p:cNvSpPr>
            <a:spLocks noChangeArrowheads="1"/>
          </p:cNvSpPr>
          <p:nvPr/>
        </p:nvSpPr>
        <p:spPr bwMode="auto">
          <a:xfrm>
            <a:off x="1187450" y="5229225"/>
            <a:ext cx="2087563" cy="576263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Пиксель </a:t>
            </a:r>
            <a:endParaRPr lang="ru-RU" sz="2800" b="1" dirty="0">
              <a:solidFill>
                <a:schemeClr val="bg1"/>
              </a:solidFill>
            </a:endParaRPr>
          </a:p>
        </p:txBody>
      </p:sp>
      <p:pic>
        <p:nvPicPr>
          <p:cNvPr id="15" name="Рисунок 14" descr="inf0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1571612"/>
            <a:ext cx="8731311" cy="3143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7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7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7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nf1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2143116"/>
            <a:ext cx="8731311" cy="3143272"/>
          </a:xfrm>
        </p:spPr>
      </p:pic>
      <p:sp>
        <p:nvSpPr>
          <p:cNvPr id="5" name="Text Box 2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b="1" i="1" dirty="0">
                <a:latin typeface="Garamond" pitchFamily="18" charset="0"/>
              </a:rPr>
              <a:t>Разгадайте ребус</a:t>
            </a: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1187450" y="5229225"/>
            <a:ext cx="2087563" cy="576263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Сервер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5" descr="Картинка 60 из 56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71525"/>
            <a:ext cx="9144000" cy="608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229600" cy="981075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FF0000"/>
                </a:solidFill>
              </a:rPr>
              <a:t>5 тур «Опознай пословицу»</a:t>
            </a:r>
            <a:endParaRPr lang="ru-RU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ChangeArrowheads="1"/>
          </p:cNvSpPr>
          <p:nvPr/>
        </p:nvSpPr>
        <p:spPr bwMode="auto">
          <a:xfrm>
            <a:off x="1187450" y="2492375"/>
            <a:ext cx="585128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ru-RU" sz="4000" b="1" i="1" dirty="0" smtClean="0">
                <a:solidFill>
                  <a:srgbClr val="008481"/>
                </a:solidFill>
                <a:latin typeface="Tahoma" pitchFamily="34" charset="0"/>
                <a:cs typeface="Times New Roman" pitchFamily="18" charset="0"/>
              </a:rPr>
              <a:t>«</a:t>
            </a:r>
            <a:r>
              <a:rPr lang="ru-RU" sz="4000" b="1" i="1" dirty="0">
                <a:solidFill>
                  <a:srgbClr val="008481"/>
                </a:solidFill>
                <a:latin typeface="Comic Sans MS" pitchFamily="66" charset="0"/>
                <a:cs typeface="Times New Roman" pitchFamily="18" charset="0"/>
              </a:rPr>
              <a:t>Разгадай кроссворд</a:t>
            </a:r>
            <a:r>
              <a:rPr lang="ru-RU" sz="4000" b="1" i="1" dirty="0">
                <a:solidFill>
                  <a:srgbClr val="008481"/>
                </a:solidFill>
                <a:latin typeface="Tahoma" pitchFamily="34" charset="0"/>
                <a:cs typeface="Times New Roman" pitchFamily="18" charset="0"/>
              </a:rPr>
              <a:t>»</a:t>
            </a:r>
            <a:endParaRPr lang="ru-RU" sz="4000" dirty="0">
              <a:solidFill>
                <a:srgbClr val="008481"/>
              </a:solidFill>
              <a:latin typeface="Tahoma" pitchFamily="34" charset="0"/>
            </a:endParaRPr>
          </a:p>
        </p:txBody>
      </p:sp>
      <p:sp>
        <p:nvSpPr>
          <p:cNvPr id="4" name="Text Box 21"/>
          <p:cNvSpPr txBox="1">
            <a:spLocks noChangeArrowheads="1"/>
          </p:cNvSpPr>
          <p:nvPr/>
        </p:nvSpPr>
        <p:spPr bwMode="auto">
          <a:xfrm>
            <a:off x="7235825" y="3716338"/>
            <a:ext cx="11414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ИДЕЯ !!!</a:t>
            </a:r>
          </a:p>
        </p:txBody>
      </p:sp>
      <p:pic>
        <p:nvPicPr>
          <p:cNvPr id="5" name="Picture 20" descr="CRCTR63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625" y="4221163"/>
            <a:ext cx="1920875" cy="211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1. Гибкий магнитный диск</a:t>
            </a:r>
          </a:p>
        </p:txBody>
      </p:sp>
      <p:sp>
        <p:nvSpPr>
          <p:cNvPr id="23555" name="Rectangle 6"/>
          <p:cNvSpPr>
            <a:spLocks noChangeArrowheads="1"/>
          </p:cNvSpPr>
          <p:nvPr/>
        </p:nvSpPr>
        <p:spPr bwMode="auto">
          <a:xfrm>
            <a:off x="315753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56" name="Rectangle 8"/>
          <p:cNvSpPr>
            <a:spLocks noChangeArrowheads="1"/>
          </p:cNvSpPr>
          <p:nvPr/>
        </p:nvSpPr>
        <p:spPr bwMode="auto">
          <a:xfrm>
            <a:off x="357028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57" name="Rectangle 9"/>
          <p:cNvSpPr>
            <a:spLocks noChangeArrowheads="1"/>
          </p:cNvSpPr>
          <p:nvPr/>
        </p:nvSpPr>
        <p:spPr bwMode="auto">
          <a:xfrm>
            <a:off x="399573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58" name="Rectangle 10"/>
          <p:cNvSpPr>
            <a:spLocks noChangeArrowheads="1"/>
          </p:cNvSpPr>
          <p:nvPr/>
        </p:nvSpPr>
        <p:spPr bwMode="auto">
          <a:xfrm>
            <a:off x="4419600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59" name="Rectangle 11"/>
          <p:cNvSpPr>
            <a:spLocks noChangeArrowheads="1"/>
          </p:cNvSpPr>
          <p:nvPr/>
        </p:nvSpPr>
        <p:spPr bwMode="auto">
          <a:xfrm>
            <a:off x="483393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60" name="Rectangle 12"/>
          <p:cNvSpPr>
            <a:spLocks noChangeArrowheads="1"/>
          </p:cNvSpPr>
          <p:nvPr/>
        </p:nvSpPr>
        <p:spPr bwMode="auto">
          <a:xfrm>
            <a:off x="524668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61" name="Rectangle 13"/>
          <p:cNvSpPr>
            <a:spLocks noChangeArrowheads="1"/>
          </p:cNvSpPr>
          <p:nvPr/>
        </p:nvSpPr>
        <p:spPr bwMode="auto">
          <a:xfrm>
            <a:off x="5661025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62" name="Rectangle 14"/>
          <p:cNvSpPr>
            <a:spLocks noChangeArrowheads="1"/>
          </p:cNvSpPr>
          <p:nvPr/>
        </p:nvSpPr>
        <p:spPr bwMode="auto">
          <a:xfrm>
            <a:off x="230822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63" name="Rectangle 15"/>
          <p:cNvSpPr>
            <a:spLocks noChangeArrowheads="1"/>
          </p:cNvSpPr>
          <p:nvPr/>
        </p:nvSpPr>
        <p:spPr bwMode="auto">
          <a:xfrm>
            <a:off x="272097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64" name="Rectangle 16"/>
          <p:cNvSpPr>
            <a:spLocks noChangeArrowheads="1"/>
          </p:cNvSpPr>
          <p:nvPr/>
        </p:nvSpPr>
        <p:spPr bwMode="auto">
          <a:xfrm>
            <a:off x="314642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65" name="Rectangle 17"/>
          <p:cNvSpPr>
            <a:spLocks noChangeArrowheads="1"/>
          </p:cNvSpPr>
          <p:nvPr/>
        </p:nvSpPr>
        <p:spPr bwMode="auto">
          <a:xfrm>
            <a:off x="3570288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66" name="Rectangle 18"/>
          <p:cNvSpPr>
            <a:spLocks noChangeArrowheads="1"/>
          </p:cNvSpPr>
          <p:nvPr/>
        </p:nvSpPr>
        <p:spPr bwMode="auto">
          <a:xfrm>
            <a:off x="398462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67" name="Rectangle 19"/>
          <p:cNvSpPr>
            <a:spLocks noChangeArrowheads="1"/>
          </p:cNvSpPr>
          <p:nvPr/>
        </p:nvSpPr>
        <p:spPr bwMode="auto">
          <a:xfrm>
            <a:off x="439737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68" name="Rectangle 20"/>
          <p:cNvSpPr>
            <a:spLocks noChangeArrowheads="1"/>
          </p:cNvSpPr>
          <p:nvPr/>
        </p:nvSpPr>
        <p:spPr bwMode="auto">
          <a:xfrm>
            <a:off x="4811713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69" name="Rectangle 35"/>
          <p:cNvSpPr>
            <a:spLocks noChangeArrowheads="1"/>
          </p:cNvSpPr>
          <p:nvPr/>
        </p:nvSpPr>
        <p:spPr bwMode="auto">
          <a:xfrm>
            <a:off x="3570288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70" name="Rectangle 36"/>
          <p:cNvSpPr>
            <a:spLocks noChangeArrowheads="1"/>
          </p:cNvSpPr>
          <p:nvPr/>
        </p:nvSpPr>
        <p:spPr bwMode="auto">
          <a:xfrm>
            <a:off x="3995738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71" name="Rectangle 37"/>
          <p:cNvSpPr>
            <a:spLocks noChangeArrowheads="1"/>
          </p:cNvSpPr>
          <p:nvPr/>
        </p:nvSpPr>
        <p:spPr bwMode="auto">
          <a:xfrm>
            <a:off x="4397375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72" name="Rectangle 38"/>
          <p:cNvSpPr>
            <a:spLocks noChangeArrowheads="1"/>
          </p:cNvSpPr>
          <p:nvPr/>
        </p:nvSpPr>
        <p:spPr bwMode="auto">
          <a:xfrm>
            <a:off x="4811713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73" name="Rectangle 39"/>
          <p:cNvSpPr>
            <a:spLocks noChangeArrowheads="1"/>
          </p:cNvSpPr>
          <p:nvPr/>
        </p:nvSpPr>
        <p:spPr bwMode="auto">
          <a:xfrm>
            <a:off x="3570288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74" name="Rectangle 40"/>
          <p:cNvSpPr>
            <a:spLocks noChangeArrowheads="1"/>
          </p:cNvSpPr>
          <p:nvPr/>
        </p:nvSpPr>
        <p:spPr bwMode="auto">
          <a:xfrm>
            <a:off x="3995738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75" name="Rectangle 41"/>
          <p:cNvSpPr>
            <a:spLocks noChangeArrowheads="1"/>
          </p:cNvSpPr>
          <p:nvPr/>
        </p:nvSpPr>
        <p:spPr bwMode="auto">
          <a:xfrm>
            <a:off x="4397375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76" name="Rectangle 42"/>
          <p:cNvSpPr>
            <a:spLocks noChangeArrowheads="1"/>
          </p:cNvSpPr>
          <p:nvPr/>
        </p:nvSpPr>
        <p:spPr bwMode="auto">
          <a:xfrm>
            <a:off x="4811713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77" name="Rectangle 43"/>
          <p:cNvSpPr>
            <a:spLocks noChangeArrowheads="1"/>
          </p:cNvSpPr>
          <p:nvPr/>
        </p:nvSpPr>
        <p:spPr bwMode="auto">
          <a:xfrm>
            <a:off x="3124200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78" name="Rectangle 44"/>
          <p:cNvSpPr>
            <a:spLocks noChangeArrowheads="1"/>
          </p:cNvSpPr>
          <p:nvPr/>
        </p:nvSpPr>
        <p:spPr bwMode="auto">
          <a:xfrm>
            <a:off x="5237163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79" name="Rectangle 45"/>
          <p:cNvSpPr>
            <a:spLocks noChangeArrowheads="1"/>
          </p:cNvSpPr>
          <p:nvPr/>
        </p:nvSpPr>
        <p:spPr bwMode="auto">
          <a:xfrm>
            <a:off x="5651500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80" name="Rectangle 46"/>
          <p:cNvSpPr>
            <a:spLocks noChangeArrowheads="1"/>
          </p:cNvSpPr>
          <p:nvPr/>
        </p:nvSpPr>
        <p:spPr bwMode="auto">
          <a:xfrm>
            <a:off x="357028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81" name="Rectangle 47"/>
          <p:cNvSpPr>
            <a:spLocks noChangeArrowheads="1"/>
          </p:cNvSpPr>
          <p:nvPr/>
        </p:nvSpPr>
        <p:spPr bwMode="auto">
          <a:xfrm>
            <a:off x="399573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82" name="Rectangle 48"/>
          <p:cNvSpPr>
            <a:spLocks noChangeArrowheads="1"/>
          </p:cNvSpPr>
          <p:nvPr/>
        </p:nvSpPr>
        <p:spPr bwMode="auto">
          <a:xfrm>
            <a:off x="4397375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83" name="Rectangle 49"/>
          <p:cNvSpPr>
            <a:spLocks noChangeArrowheads="1"/>
          </p:cNvSpPr>
          <p:nvPr/>
        </p:nvSpPr>
        <p:spPr bwMode="auto">
          <a:xfrm>
            <a:off x="4811713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84" name="Rectangle 50"/>
          <p:cNvSpPr>
            <a:spLocks noChangeArrowheads="1"/>
          </p:cNvSpPr>
          <p:nvPr/>
        </p:nvSpPr>
        <p:spPr bwMode="auto">
          <a:xfrm>
            <a:off x="3124200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85" name="Rectangle 51"/>
          <p:cNvSpPr>
            <a:spLocks noChangeArrowheads="1"/>
          </p:cNvSpPr>
          <p:nvPr/>
        </p:nvSpPr>
        <p:spPr bwMode="auto">
          <a:xfrm>
            <a:off x="5237163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86" name="Rectangle 52"/>
          <p:cNvSpPr>
            <a:spLocks noChangeArrowheads="1"/>
          </p:cNvSpPr>
          <p:nvPr/>
        </p:nvSpPr>
        <p:spPr bwMode="auto">
          <a:xfrm>
            <a:off x="227488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87" name="Rectangle 53"/>
          <p:cNvSpPr>
            <a:spLocks noChangeArrowheads="1"/>
          </p:cNvSpPr>
          <p:nvPr/>
        </p:nvSpPr>
        <p:spPr bwMode="auto">
          <a:xfrm>
            <a:off x="270033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88" name="Rectangle 54"/>
          <p:cNvSpPr>
            <a:spLocks noChangeArrowheads="1"/>
          </p:cNvSpPr>
          <p:nvPr/>
        </p:nvSpPr>
        <p:spPr bwMode="auto">
          <a:xfrm>
            <a:off x="1828800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89" name="Rectangle 55"/>
          <p:cNvSpPr>
            <a:spLocks noChangeArrowheads="1"/>
          </p:cNvSpPr>
          <p:nvPr/>
        </p:nvSpPr>
        <p:spPr bwMode="auto">
          <a:xfrm>
            <a:off x="357028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90" name="Rectangle 56"/>
          <p:cNvSpPr>
            <a:spLocks noChangeArrowheads="1"/>
          </p:cNvSpPr>
          <p:nvPr/>
        </p:nvSpPr>
        <p:spPr bwMode="auto">
          <a:xfrm>
            <a:off x="312420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91" name="Rectangle 57"/>
          <p:cNvSpPr>
            <a:spLocks noChangeArrowheads="1"/>
          </p:cNvSpPr>
          <p:nvPr/>
        </p:nvSpPr>
        <p:spPr bwMode="auto">
          <a:xfrm>
            <a:off x="227488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92" name="Rectangle 58"/>
          <p:cNvSpPr>
            <a:spLocks noChangeArrowheads="1"/>
          </p:cNvSpPr>
          <p:nvPr/>
        </p:nvSpPr>
        <p:spPr bwMode="auto">
          <a:xfrm>
            <a:off x="270033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93" name="Rectangle 59"/>
          <p:cNvSpPr>
            <a:spLocks noChangeArrowheads="1"/>
          </p:cNvSpPr>
          <p:nvPr/>
        </p:nvSpPr>
        <p:spPr bwMode="auto">
          <a:xfrm>
            <a:off x="182880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94" name="Rectangle 60"/>
          <p:cNvSpPr>
            <a:spLocks noChangeArrowheads="1"/>
          </p:cNvSpPr>
          <p:nvPr/>
        </p:nvSpPr>
        <p:spPr bwMode="auto">
          <a:xfrm>
            <a:off x="97948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95" name="Rectangle 61"/>
          <p:cNvSpPr>
            <a:spLocks noChangeArrowheads="1"/>
          </p:cNvSpPr>
          <p:nvPr/>
        </p:nvSpPr>
        <p:spPr bwMode="auto">
          <a:xfrm>
            <a:off x="140493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96" name="Rectangle 62"/>
          <p:cNvSpPr>
            <a:spLocks noChangeArrowheads="1"/>
          </p:cNvSpPr>
          <p:nvPr/>
        </p:nvSpPr>
        <p:spPr bwMode="auto">
          <a:xfrm>
            <a:off x="53340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97" name="Rectangle 63"/>
          <p:cNvSpPr>
            <a:spLocks noChangeArrowheads="1"/>
          </p:cNvSpPr>
          <p:nvPr/>
        </p:nvSpPr>
        <p:spPr bwMode="auto">
          <a:xfrm>
            <a:off x="4429125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98" name="Rectangle 64"/>
          <p:cNvSpPr>
            <a:spLocks noChangeArrowheads="1"/>
          </p:cNvSpPr>
          <p:nvPr/>
        </p:nvSpPr>
        <p:spPr bwMode="auto">
          <a:xfrm>
            <a:off x="3983038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99" name="Rectangle 65"/>
          <p:cNvSpPr>
            <a:spLocks noChangeArrowheads="1"/>
          </p:cNvSpPr>
          <p:nvPr/>
        </p:nvSpPr>
        <p:spPr bwMode="auto">
          <a:xfrm>
            <a:off x="3133725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600" name="Rectangle 66"/>
          <p:cNvSpPr>
            <a:spLocks noChangeArrowheads="1"/>
          </p:cNvSpPr>
          <p:nvPr/>
        </p:nvSpPr>
        <p:spPr bwMode="auto">
          <a:xfrm>
            <a:off x="3559175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601" name="Rectangle 67"/>
          <p:cNvSpPr>
            <a:spLocks noChangeArrowheads="1"/>
          </p:cNvSpPr>
          <p:nvPr/>
        </p:nvSpPr>
        <p:spPr bwMode="auto">
          <a:xfrm>
            <a:off x="3548063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602" name="Rectangle 68"/>
          <p:cNvSpPr>
            <a:spLocks noChangeArrowheads="1"/>
          </p:cNvSpPr>
          <p:nvPr/>
        </p:nvSpPr>
        <p:spPr bwMode="auto">
          <a:xfrm>
            <a:off x="2698750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603" name="Rectangle 69"/>
          <p:cNvSpPr>
            <a:spLocks noChangeArrowheads="1"/>
          </p:cNvSpPr>
          <p:nvPr/>
        </p:nvSpPr>
        <p:spPr bwMode="auto">
          <a:xfrm>
            <a:off x="3124200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604" name="Rectangle 70"/>
          <p:cNvSpPr>
            <a:spLocks noChangeArrowheads="1"/>
          </p:cNvSpPr>
          <p:nvPr/>
        </p:nvSpPr>
        <p:spPr bwMode="auto">
          <a:xfrm>
            <a:off x="4867275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605" name="Rectangle 71"/>
          <p:cNvSpPr>
            <a:spLocks noChangeArrowheads="1"/>
          </p:cNvSpPr>
          <p:nvPr/>
        </p:nvSpPr>
        <p:spPr bwMode="auto">
          <a:xfrm>
            <a:off x="5292725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606" name="Rectangle 72"/>
          <p:cNvSpPr>
            <a:spLocks noChangeArrowheads="1"/>
          </p:cNvSpPr>
          <p:nvPr/>
        </p:nvSpPr>
        <p:spPr bwMode="auto">
          <a:xfrm>
            <a:off x="5694363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607" name="Rectangle 73"/>
          <p:cNvSpPr>
            <a:spLocks noChangeArrowheads="1"/>
          </p:cNvSpPr>
          <p:nvPr/>
        </p:nvSpPr>
        <p:spPr bwMode="auto">
          <a:xfrm>
            <a:off x="610870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608" name="Rectangle 74"/>
          <p:cNvSpPr>
            <a:spLocks noChangeArrowheads="1"/>
          </p:cNvSpPr>
          <p:nvPr/>
        </p:nvSpPr>
        <p:spPr bwMode="auto">
          <a:xfrm>
            <a:off x="4430713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609" name="Rectangle 75"/>
          <p:cNvSpPr>
            <a:spLocks noChangeArrowheads="1"/>
          </p:cNvSpPr>
          <p:nvPr/>
        </p:nvSpPr>
        <p:spPr bwMode="auto">
          <a:xfrm>
            <a:off x="653415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610" name="Rectangle 76"/>
          <p:cNvSpPr>
            <a:spLocks noChangeArrowheads="1"/>
          </p:cNvSpPr>
          <p:nvPr/>
        </p:nvSpPr>
        <p:spPr bwMode="auto">
          <a:xfrm>
            <a:off x="3575050" y="497998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611" name="Rectangle 77"/>
          <p:cNvSpPr>
            <a:spLocks noChangeArrowheads="1"/>
          </p:cNvSpPr>
          <p:nvPr/>
        </p:nvSpPr>
        <p:spPr bwMode="auto">
          <a:xfrm>
            <a:off x="400685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612" name="Rectangle 78"/>
          <p:cNvSpPr>
            <a:spLocks noChangeArrowheads="1"/>
          </p:cNvSpPr>
          <p:nvPr/>
        </p:nvSpPr>
        <p:spPr bwMode="auto">
          <a:xfrm>
            <a:off x="3135313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613" name="Rectangle 79"/>
          <p:cNvSpPr>
            <a:spLocks noChangeArrowheads="1"/>
          </p:cNvSpPr>
          <p:nvPr/>
        </p:nvSpPr>
        <p:spPr bwMode="auto">
          <a:xfrm>
            <a:off x="4867275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614" name="Rectangle 80"/>
          <p:cNvSpPr>
            <a:spLocks noChangeArrowheads="1"/>
          </p:cNvSpPr>
          <p:nvPr/>
        </p:nvSpPr>
        <p:spPr bwMode="auto">
          <a:xfrm>
            <a:off x="5292725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615" name="Rectangle 81"/>
          <p:cNvSpPr>
            <a:spLocks noChangeArrowheads="1"/>
          </p:cNvSpPr>
          <p:nvPr/>
        </p:nvSpPr>
        <p:spPr bwMode="auto">
          <a:xfrm>
            <a:off x="4430713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616" name="Rectangle 82"/>
          <p:cNvSpPr>
            <a:spLocks noChangeArrowheads="1"/>
          </p:cNvSpPr>
          <p:nvPr/>
        </p:nvSpPr>
        <p:spPr bwMode="auto">
          <a:xfrm>
            <a:off x="3575050" y="539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617" name="Rectangle 83"/>
          <p:cNvSpPr>
            <a:spLocks noChangeArrowheads="1"/>
          </p:cNvSpPr>
          <p:nvPr/>
        </p:nvSpPr>
        <p:spPr bwMode="auto">
          <a:xfrm>
            <a:off x="4006850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618" name="Rectangle 84"/>
          <p:cNvSpPr>
            <a:spLocks noChangeArrowheads="1"/>
          </p:cNvSpPr>
          <p:nvPr/>
        </p:nvSpPr>
        <p:spPr bwMode="auto">
          <a:xfrm>
            <a:off x="3135313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619" name="Rectangle 85"/>
          <p:cNvSpPr>
            <a:spLocks noChangeArrowheads="1"/>
          </p:cNvSpPr>
          <p:nvPr/>
        </p:nvSpPr>
        <p:spPr bwMode="auto">
          <a:xfrm>
            <a:off x="4867275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620" name="Rectangle 86"/>
          <p:cNvSpPr>
            <a:spLocks noChangeArrowheads="1"/>
          </p:cNvSpPr>
          <p:nvPr/>
        </p:nvSpPr>
        <p:spPr bwMode="auto">
          <a:xfrm>
            <a:off x="5292725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621" name="Rectangle 87"/>
          <p:cNvSpPr>
            <a:spLocks noChangeArrowheads="1"/>
          </p:cNvSpPr>
          <p:nvPr/>
        </p:nvSpPr>
        <p:spPr bwMode="auto">
          <a:xfrm>
            <a:off x="4430713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622" name="Rectangle 88"/>
          <p:cNvSpPr>
            <a:spLocks noChangeArrowheads="1"/>
          </p:cNvSpPr>
          <p:nvPr/>
        </p:nvSpPr>
        <p:spPr bwMode="auto">
          <a:xfrm>
            <a:off x="3575050" y="581818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623" name="Rectangle 89"/>
          <p:cNvSpPr>
            <a:spLocks noChangeArrowheads="1"/>
          </p:cNvSpPr>
          <p:nvPr/>
        </p:nvSpPr>
        <p:spPr bwMode="auto">
          <a:xfrm>
            <a:off x="4006850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624" name="Rectangle 90"/>
          <p:cNvSpPr>
            <a:spLocks noChangeArrowheads="1"/>
          </p:cNvSpPr>
          <p:nvPr/>
        </p:nvSpPr>
        <p:spPr bwMode="auto">
          <a:xfrm>
            <a:off x="3135313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625" name="Rectangle 91"/>
          <p:cNvSpPr>
            <a:spLocks noChangeArrowheads="1"/>
          </p:cNvSpPr>
          <p:nvPr/>
        </p:nvSpPr>
        <p:spPr bwMode="auto">
          <a:xfrm>
            <a:off x="2703513" y="581818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626" name="Rectangle 92"/>
          <p:cNvSpPr>
            <a:spLocks noChangeArrowheads="1"/>
          </p:cNvSpPr>
          <p:nvPr/>
        </p:nvSpPr>
        <p:spPr bwMode="auto">
          <a:xfrm>
            <a:off x="2263775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627" name="Rectangle 94"/>
          <p:cNvSpPr>
            <a:spLocks noChangeArrowheads="1"/>
          </p:cNvSpPr>
          <p:nvPr/>
        </p:nvSpPr>
        <p:spPr bwMode="auto">
          <a:xfrm>
            <a:off x="2733675" y="1555750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3628" name="Rectangle 95"/>
          <p:cNvSpPr>
            <a:spLocks noChangeArrowheads="1"/>
          </p:cNvSpPr>
          <p:nvPr/>
        </p:nvSpPr>
        <p:spPr bwMode="auto">
          <a:xfrm>
            <a:off x="1873250" y="1992313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3629" name="Rectangle 96"/>
          <p:cNvSpPr>
            <a:spLocks noChangeArrowheads="1"/>
          </p:cNvSpPr>
          <p:nvPr/>
        </p:nvSpPr>
        <p:spPr bwMode="auto">
          <a:xfrm>
            <a:off x="3157538" y="2417763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3630" name="Rectangle 97"/>
          <p:cNvSpPr>
            <a:spLocks noChangeArrowheads="1"/>
          </p:cNvSpPr>
          <p:nvPr/>
        </p:nvSpPr>
        <p:spPr bwMode="auto">
          <a:xfrm>
            <a:off x="2700338" y="285432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4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3631" name="Rectangle 98"/>
          <p:cNvSpPr>
            <a:spLocks noChangeArrowheads="1"/>
          </p:cNvSpPr>
          <p:nvPr/>
        </p:nvSpPr>
        <p:spPr bwMode="auto">
          <a:xfrm>
            <a:off x="1416050" y="3268663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5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3632" name="Rectangle 99"/>
          <p:cNvSpPr>
            <a:spLocks noChangeArrowheads="1"/>
          </p:cNvSpPr>
          <p:nvPr/>
        </p:nvSpPr>
        <p:spPr bwMode="auto">
          <a:xfrm>
            <a:off x="107950" y="3703638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6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3633" name="Rectangle 100"/>
          <p:cNvSpPr>
            <a:spLocks noChangeArrowheads="1"/>
          </p:cNvSpPr>
          <p:nvPr/>
        </p:nvSpPr>
        <p:spPr bwMode="auto">
          <a:xfrm>
            <a:off x="2709863" y="4127500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7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3634" name="Rectangle 101"/>
          <p:cNvSpPr>
            <a:spLocks noChangeArrowheads="1"/>
          </p:cNvSpPr>
          <p:nvPr/>
        </p:nvSpPr>
        <p:spPr bwMode="auto">
          <a:xfrm>
            <a:off x="2252663" y="4559300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8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3635" name="Rectangle 102"/>
          <p:cNvSpPr>
            <a:spLocks noChangeArrowheads="1"/>
          </p:cNvSpPr>
          <p:nvPr/>
        </p:nvSpPr>
        <p:spPr bwMode="auto">
          <a:xfrm>
            <a:off x="2698750" y="498792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9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3636" name="Rectangle 103"/>
          <p:cNvSpPr>
            <a:spLocks noChangeArrowheads="1"/>
          </p:cNvSpPr>
          <p:nvPr/>
        </p:nvSpPr>
        <p:spPr bwMode="auto">
          <a:xfrm>
            <a:off x="2698750" y="5402263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10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3637" name="Rectangle 104"/>
          <p:cNvSpPr>
            <a:spLocks noChangeArrowheads="1"/>
          </p:cNvSpPr>
          <p:nvPr/>
        </p:nvSpPr>
        <p:spPr bwMode="auto">
          <a:xfrm>
            <a:off x="1841500" y="5815013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11</a:t>
            </a:r>
            <a:endParaRPr lang="ru-RU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smtClean="0"/>
              <a:t>2. Устройство вывода информации на бумажный носитель</a:t>
            </a:r>
            <a:r>
              <a:rPr lang="ru-RU" sz="4000" smtClean="0"/>
              <a:t> 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15753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д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57028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99573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4419600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к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483393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е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524668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5661025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230822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272097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314642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3570288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398462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439737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4811713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593" name="Rectangle 17"/>
          <p:cNvSpPr>
            <a:spLocks noChangeArrowheads="1"/>
          </p:cNvSpPr>
          <p:nvPr/>
        </p:nvSpPr>
        <p:spPr bwMode="auto">
          <a:xfrm>
            <a:off x="3570288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594" name="Rectangle 18"/>
          <p:cNvSpPr>
            <a:spLocks noChangeArrowheads="1"/>
          </p:cNvSpPr>
          <p:nvPr/>
        </p:nvSpPr>
        <p:spPr bwMode="auto">
          <a:xfrm>
            <a:off x="3995738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4397375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596" name="Rectangle 20"/>
          <p:cNvSpPr>
            <a:spLocks noChangeArrowheads="1"/>
          </p:cNvSpPr>
          <p:nvPr/>
        </p:nvSpPr>
        <p:spPr bwMode="auto">
          <a:xfrm>
            <a:off x="4811713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597" name="Rectangle 21"/>
          <p:cNvSpPr>
            <a:spLocks noChangeArrowheads="1"/>
          </p:cNvSpPr>
          <p:nvPr/>
        </p:nvSpPr>
        <p:spPr bwMode="auto">
          <a:xfrm>
            <a:off x="3570288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598" name="Rectangle 22"/>
          <p:cNvSpPr>
            <a:spLocks noChangeArrowheads="1"/>
          </p:cNvSpPr>
          <p:nvPr/>
        </p:nvSpPr>
        <p:spPr bwMode="auto">
          <a:xfrm>
            <a:off x="3995738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599" name="Rectangle 23"/>
          <p:cNvSpPr>
            <a:spLocks noChangeArrowheads="1"/>
          </p:cNvSpPr>
          <p:nvPr/>
        </p:nvSpPr>
        <p:spPr bwMode="auto">
          <a:xfrm>
            <a:off x="4397375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00" name="Rectangle 24"/>
          <p:cNvSpPr>
            <a:spLocks noChangeArrowheads="1"/>
          </p:cNvSpPr>
          <p:nvPr/>
        </p:nvSpPr>
        <p:spPr bwMode="auto">
          <a:xfrm>
            <a:off x="4811713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01" name="Rectangle 25"/>
          <p:cNvSpPr>
            <a:spLocks noChangeArrowheads="1"/>
          </p:cNvSpPr>
          <p:nvPr/>
        </p:nvSpPr>
        <p:spPr bwMode="auto">
          <a:xfrm>
            <a:off x="3124200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02" name="Rectangle 26"/>
          <p:cNvSpPr>
            <a:spLocks noChangeArrowheads="1"/>
          </p:cNvSpPr>
          <p:nvPr/>
        </p:nvSpPr>
        <p:spPr bwMode="auto">
          <a:xfrm>
            <a:off x="5237163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03" name="Rectangle 27"/>
          <p:cNvSpPr>
            <a:spLocks noChangeArrowheads="1"/>
          </p:cNvSpPr>
          <p:nvPr/>
        </p:nvSpPr>
        <p:spPr bwMode="auto">
          <a:xfrm>
            <a:off x="5651500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04" name="Rectangle 28"/>
          <p:cNvSpPr>
            <a:spLocks noChangeArrowheads="1"/>
          </p:cNvSpPr>
          <p:nvPr/>
        </p:nvSpPr>
        <p:spPr bwMode="auto">
          <a:xfrm>
            <a:off x="357028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05" name="Rectangle 29"/>
          <p:cNvSpPr>
            <a:spLocks noChangeArrowheads="1"/>
          </p:cNvSpPr>
          <p:nvPr/>
        </p:nvSpPr>
        <p:spPr bwMode="auto">
          <a:xfrm>
            <a:off x="399573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06" name="Rectangle 30"/>
          <p:cNvSpPr>
            <a:spLocks noChangeArrowheads="1"/>
          </p:cNvSpPr>
          <p:nvPr/>
        </p:nvSpPr>
        <p:spPr bwMode="auto">
          <a:xfrm>
            <a:off x="4397375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07" name="Rectangle 31"/>
          <p:cNvSpPr>
            <a:spLocks noChangeArrowheads="1"/>
          </p:cNvSpPr>
          <p:nvPr/>
        </p:nvSpPr>
        <p:spPr bwMode="auto">
          <a:xfrm>
            <a:off x="4811713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08" name="Rectangle 32"/>
          <p:cNvSpPr>
            <a:spLocks noChangeArrowheads="1"/>
          </p:cNvSpPr>
          <p:nvPr/>
        </p:nvSpPr>
        <p:spPr bwMode="auto">
          <a:xfrm>
            <a:off x="3124200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09" name="Rectangle 33"/>
          <p:cNvSpPr>
            <a:spLocks noChangeArrowheads="1"/>
          </p:cNvSpPr>
          <p:nvPr/>
        </p:nvSpPr>
        <p:spPr bwMode="auto">
          <a:xfrm>
            <a:off x="5237163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10" name="Rectangle 34"/>
          <p:cNvSpPr>
            <a:spLocks noChangeArrowheads="1"/>
          </p:cNvSpPr>
          <p:nvPr/>
        </p:nvSpPr>
        <p:spPr bwMode="auto">
          <a:xfrm>
            <a:off x="227488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11" name="Rectangle 35"/>
          <p:cNvSpPr>
            <a:spLocks noChangeArrowheads="1"/>
          </p:cNvSpPr>
          <p:nvPr/>
        </p:nvSpPr>
        <p:spPr bwMode="auto">
          <a:xfrm>
            <a:off x="270033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12" name="Rectangle 36"/>
          <p:cNvSpPr>
            <a:spLocks noChangeArrowheads="1"/>
          </p:cNvSpPr>
          <p:nvPr/>
        </p:nvSpPr>
        <p:spPr bwMode="auto">
          <a:xfrm>
            <a:off x="1828800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13" name="Rectangle 37"/>
          <p:cNvSpPr>
            <a:spLocks noChangeArrowheads="1"/>
          </p:cNvSpPr>
          <p:nvPr/>
        </p:nvSpPr>
        <p:spPr bwMode="auto">
          <a:xfrm>
            <a:off x="357028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14" name="Rectangle 38"/>
          <p:cNvSpPr>
            <a:spLocks noChangeArrowheads="1"/>
          </p:cNvSpPr>
          <p:nvPr/>
        </p:nvSpPr>
        <p:spPr bwMode="auto">
          <a:xfrm>
            <a:off x="312420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15" name="Rectangle 39"/>
          <p:cNvSpPr>
            <a:spLocks noChangeArrowheads="1"/>
          </p:cNvSpPr>
          <p:nvPr/>
        </p:nvSpPr>
        <p:spPr bwMode="auto">
          <a:xfrm>
            <a:off x="227488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16" name="Rectangle 40"/>
          <p:cNvSpPr>
            <a:spLocks noChangeArrowheads="1"/>
          </p:cNvSpPr>
          <p:nvPr/>
        </p:nvSpPr>
        <p:spPr bwMode="auto">
          <a:xfrm>
            <a:off x="270033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17" name="Rectangle 41"/>
          <p:cNvSpPr>
            <a:spLocks noChangeArrowheads="1"/>
          </p:cNvSpPr>
          <p:nvPr/>
        </p:nvSpPr>
        <p:spPr bwMode="auto">
          <a:xfrm>
            <a:off x="182880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18" name="Rectangle 42"/>
          <p:cNvSpPr>
            <a:spLocks noChangeArrowheads="1"/>
          </p:cNvSpPr>
          <p:nvPr/>
        </p:nvSpPr>
        <p:spPr bwMode="auto">
          <a:xfrm>
            <a:off x="97948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19" name="Rectangle 43"/>
          <p:cNvSpPr>
            <a:spLocks noChangeArrowheads="1"/>
          </p:cNvSpPr>
          <p:nvPr/>
        </p:nvSpPr>
        <p:spPr bwMode="auto">
          <a:xfrm>
            <a:off x="140493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20" name="Rectangle 44"/>
          <p:cNvSpPr>
            <a:spLocks noChangeArrowheads="1"/>
          </p:cNvSpPr>
          <p:nvPr/>
        </p:nvSpPr>
        <p:spPr bwMode="auto">
          <a:xfrm>
            <a:off x="53340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21" name="Rectangle 45"/>
          <p:cNvSpPr>
            <a:spLocks noChangeArrowheads="1"/>
          </p:cNvSpPr>
          <p:nvPr/>
        </p:nvSpPr>
        <p:spPr bwMode="auto">
          <a:xfrm>
            <a:off x="4429125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22" name="Rectangle 46"/>
          <p:cNvSpPr>
            <a:spLocks noChangeArrowheads="1"/>
          </p:cNvSpPr>
          <p:nvPr/>
        </p:nvSpPr>
        <p:spPr bwMode="auto">
          <a:xfrm>
            <a:off x="3983038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23" name="Rectangle 47"/>
          <p:cNvSpPr>
            <a:spLocks noChangeArrowheads="1"/>
          </p:cNvSpPr>
          <p:nvPr/>
        </p:nvSpPr>
        <p:spPr bwMode="auto">
          <a:xfrm>
            <a:off x="3133725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24" name="Rectangle 48"/>
          <p:cNvSpPr>
            <a:spLocks noChangeArrowheads="1"/>
          </p:cNvSpPr>
          <p:nvPr/>
        </p:nvSpPr>
        <p:spPr bwMode="auto">
          <a:xfrm>
            <a:off x="3559175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25" name="Rectangle 49"/>
          <p:cNvSpPr>
            <a:spLocks noChangeArrowheads="1"/>
          </p:cNvSpPr>
          <p:nvPr/>
        </p:nvSpPr>
        <p:spPr bwMode="auto">
          <a:xfrm>
            <a:off x="3548063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26" name="Rectangle 50"/>
          <p:cNvSpPr>
            <a:spLocks noChangeArrowheads="1"/>
          </p:cNvSpPr>
          <p:nvPr/>
        </p:nvSpPr>
        <p:spPr bwMode="auto">
          <a:xfrm>
            <a:off x="2698750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27" name="Rectangle 51"/>
          <p:cNvSpPr>
            <a:spLocks noChangeArrowheads="1"/>
          </p:cNvSpPr>
          <p:nvPr/>
        </p:nvSpPr>
        <p:spPr bwMode="auto">
          <a:xfrm>
            <a:off x="3124200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28" name="Rectangle 52"/>
          <p:cNvSpPr>
            <a:spLocks noChangeArrowheads="1"/>
          </p:cNvSpPr>
          <p:nvPr/>
        </p:nvSpPr>
        <p:spPr bwMode="auto">
          <a:xfrm>
            <a:off x="4867275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29" name="Rectangle 53"/>
          <p:cNvSpPr>
            <a:spLocks noChangeArrowheads="1"/>
          </p:cNvSpPr>
          <p:nvPr/>
        </p:nvSpPr>
        <p:spPr bwMode="auto">
          <a:xfrm>
            <a:off x="5292725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30" name="Rectangle 54"/>
          <p:cNvSpPr>
            <a:spLocks noChangeArrowheads="1"/>
          </p:cNvSpPr>
          <p:nvPr/>
        </p:nvSpPr>
        <p:spPr bwMode="auto">
          <a:xfrm>
            <a:off x="5694363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31" name="Rectangle 55"/>
          <p:cNvSpPr>
            <a:spLocks noChangeArrowheads="1"/>
          </p:cNvSpPr>
          <p:nvPr/>
        </p:nvSpPr>
        <p:spPr bwMode="auto">
          <a:xfrm>
            <a:off x="610870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32" name="Rectangle 56"/>
          <p:cNvSpPr>
            <a:spLocks noChangeArrowheads="1"/>
          </p:cNvSpPr>
          <p:nvPr/>
        </p:nvSpPr>
        <p:spPr bwMode="auto">
          <a:xfrm>
            <a:off x="4430713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33" name="Rectangle 57"/>
          <p:cNvSpPr>
            <a:spLocks noChangeArrowheads="1"/>
          </p:cNvSpPr>
          <p:nvPr/>
        </p:nvSpPr>
        <p:spPr bwMode="auto">
          <a:xfrm>
            <a:off x="653415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34" name="Rectangle 58"/>
          <p:cNvSpPr>
            <a:spLocks noChangeArrowheads="1"/>
          </p:cNvSpPr>
          <p:nvPr/>
        </p:nvSpPr>
        <p:spPr bwMode="auto">
          <a:xfrm>
            <a:off x="3575050" y="497998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35" name="Rectangle 59"/>
          <p:cNvSpPr>
            <a:spLocks noChangeArrowheads="1"/>
          </p:cNvSpPr>
          <p:nvPr/>
        </p:nvSpPr>
        <p:spPr bwMode="auto">
          <a:xfrm>
            <a:off x="400685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36" name="Rectangle 60"/>
          <p:cNvSpPr>
            <a:spLocks noChangeArrowheads="1"/>
          </p:cNvSpPr>
          <p:nvPr/>
        </p:nvSpPr>
        <p:spPr bwMode="auto">
          <a:xfrm>
            <a:off x="3135313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37" name="Rectangle 61"/>
          <p:cNvSpPr>
            <a:spLocks noChangeArrowheads="1"/>
          </p:cNvSpPr>
          <p:nvPr/>
        </p:nvSpPr>
        <p:spPr bwMode="auto">
          <a:xfrm>
            <a:off x="4867275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38" name="Rectangle 62"/>
          <p:cNvSpPr>
            <a:spLocks noChangeArrowheads="1"/>
          </p:cNvSpPr>
          <p:nvPr/>
        </p:nvSpPr>
        <p:spPr bwMode="auto">
          <a:xfrm>
            <a:off x="5292725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39" name="Rectangle 63"/>
          <p:cNvSpPr>
            <a:spLocks noChangeArrowheads="1"/>
          </p:cNvSpPr>
          <p:nvPr/>
        </p:nvSpPr>
        <p:spPr bwMode="auto">
          <a:xfrm>
            <a:off x="4430713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40" name="Rectangle 64"/>
          <p:cNvSpPr>
            <a:spLocks noChangeArrowheads="1"/>
          </p:cNvSpPr>
          <p:nvPr/>
        </p:nvSpPr>
        <p:spPr bwMode="auto">
          <a:xfrm>
            <a:off x="3575050" y="539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41" name="Rectangle 65"/>
          <p:cNvSpPr>
            <a:spLocks noChangeArrowheads="1"/>
          </p:cNvSpPr>
          <p:nvPr/>
        </p:nvSpPr>
        <p:spPr bwMode="auto">
          <a:xfrm>
            <a:off x="4006850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42" name="Rectangle 66"/>
          <p:cNvSpPr>
            <a:spLocks noChangeArrowheads="1"/>
          </p:cNvSpPr>
          <p:nvPr/>
        </p:nvSpPr>
        <p:spPr bwMode="auto">
          <a:xfrm>
            <a:off x="3135313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43" name="Rectangle 67"/>
          <p:cNvSpPr>
            <a:spLocks noChangeArrowheads="1"/>
          </p:cNvSpPr>
          <p:nvPr/>
        </p:nvSpPr>
        <p:spPr bwMode="auto">
          <a:xfrm>
            <a:off x="4867275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44" name="Rectangle 68"/>
          <p:cNvSpPr>
            <a:spLocks noChangeArrowheads="1"/>
          </p:cNvSpPr>
          <p:nvPr/>
        </p:nvSpPr>
        <p:spPr bwMode="auto">
          <a:xfrm>
            <a:off x="5292725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45" name="Rectangle 69"/>
          <p:cNvSpPr>
            <a:spLocks noChangeArrowheads="1"/>
          </p:cNvSpPr>
          <p:nvPr/>
        </p:nvSpPr>
        <p:spPr bwMode="auto">
          <a:xfrm>
            <a:off x="4430713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46" name="Rectangle 70"/>
          <p:cNvSpPr>
            <a:spLocks noChangeArrowheads="1"/>
          </p:cNvSpPr>
          <p:nvPr/>
        </p:nvSpPr>
        <p:spPr bwMode="auto">
          <a:xfrm>
            <a:off x="3575050" y="581818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47" name="Rectangle 71"/>
          <p:cNvSpPr>
            <a:spLocks noChangeArrowheads="1"/>
          </p:cNvSpPr>
          <p:nvPr/>
        </p:nvSpPr>
        <p:spPr bwMode="auto">
          <a:xfrm>
            <a:off x="4006850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48" name="Rectangle 72"/>
          <p:cNvSpPr>
            <a:spLocks noChangeArrowheads="1"/>
          </p:cNvSpPr>
          <p:nvPr/>
        </p:nvSpPr>
        <p:spPr bwMode="auto">
          <a:xfrm>
            <a:off x="3135313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49" name="Rectangle 73"/>
          <p:cNvSpPr>
            <a:spLocks noChangeArrowheads="1"/>
          </p:cNvSpPr>
          <p:nvPr/>
        </p:nvSpPr>
        <p:spPr bwMode="auto">
          <a:xfrm>
            <a:off x="2703513" y="581818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50" name="Rectangle 74"/>
          <p:cNvSpPr>
            <a:spLocks noChangeArrowheads="1"/>
          </p:cNvSpPr>
          <p:nvPr/>
        </p:nvSpPr>
        <p:spPr bwMode="auto">
          <a:xfrm>
            <a:off x="2263775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651" name="Rectangle 75"/>
          <p:cNvSpPr>
            <a:spLocks noChangeArrowheads="1"/>
          </p:cNvSpPr>
          <p:nvPr/>
        </p:nvSpPr>
        <p:spPr bwMode="auto">
          <a:xfrm>
            <a:off x="2733675" y="155575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24652" name="Rectangle 76"/>
          <p:cNvSpPr>
            <a:spLocks noChangeArrowheads="1"/>
          </p:cNvSpPr>
          <p:nvPr/>
        </p:nvSpPr>
        <p:spPr bwMode="auto">
          <a:xfrm>
            <a:off x="1873250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24653" name="Rectangle 77"/>
          <p:cNvSpPr>
            <a:spLocks noChangeArrowheads="1"/>
          </p:cNvSpPr>
          <p:nvPr/>
        </p:nvSpPr>
        <p:spPr bwMode="auto">
          <a:xfrm>
            <a:off x="3157538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ru-RU"/>
          </a:p>
        </p:txBody>
      </p:sp>
      <p:sp>
        <p:nvSpPr>
          <p:cNvPr id="24654" name="Rectangle 78"/>
          <p:cNvSpPr>
            <a:spLocks noChangeArrowheads="1"/>
          </p:cNvSpPr>
          <p:nvPr/>
        </p:nvSpPr>
        <p:spPr bwMode="auto">
          <a:xfrm>
            <a:off x="2700338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24655" name="Rectangle 79"/>
          <p:cNvSpPr>
            <a:spLocks noChangeArrowheads="1"/>
          </p:cNvSpPr>
          <p:nvPr/>
        </p:nvSpPr>
        <p:spPr bwMode="auto">
          <a:xfrm>
            <a:off x="1416050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24656" name="Rectangle 80"/>
          <p:cNvSpPr>
            <a:spLocks noChangeArrowheads="1"/>
          </p:cNvSpPr>
          <p:nvPr/>
        </p:nvSpPr>
        <p:spPr bwMode="auto">
          <a:xfrm>
            <a:off x="10795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ru-RU"/>
          </a:p>
        </p:txBody>
      </p:sp>
      <p:sp>
        <p:nvSpPr>
          <p:cNvPr id="24657" name="Rectangle 81"/>
          <p:cNvSpPr>
            <a:spLocks noChangeArrowheads="1"/>
          </p:cNvSpPr>
          <p:nvPr/>
        </p:nvSpPr>
        <p:spPr bwMode="auto">
          <a:xfrm>
            <a:off x="2709863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ru-RU"/>
          </a:p>
        </p:txBody>
      </p:sp>
      <p:sp>
        <p:nvSpPr>
          <p:cNvPr id="24658" name="Rectangle 82"/>
          <p:cNvSpPr>
            <a:spLocks noChangeArrowheads="1"/>
          </p:cNvSpPr>
          <p:nvPr/>
        </p:nvSpPr>
        <p:spPr bwMode="auto">
          <a:xfrm>
            <a:off x="2252663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</a:t>
            </a:r>
            <a:endParaRPr lang="ru-RU"/>
          </a:p>
        </p:txBody>
      </p:sp>
      <p:sp>
        <p:nvSpPr>
          <p:cNvPr id="24659" name="Rectangle 83"/>
          <p:cNvSpPr>
            <a:spLocks noChangeArrowheads="1"/>
          </p:cNvSpPr>
          <p:nvPr/>
        </p:nvSpPr>
        <p:spPr bwMode="auto">
          <a:xfrm>
            <a:off x="269875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9</a:t>
            </a:r>
            <a:endParaRPr lang="ru-RU"/>
          </a:p>
        </p:txBody>
      </p:sp>
      <p:sp>
        <p:nvSpPr>
          <p:cNvPr id="24660" name="Rectangle 84"/>
          <p:cNvSpPr>
            <a:spLocks noChangeArrowheads="1"/>
          </p:cNvSpPr>
          <p:nvPr/>
        </p:nvSpPr>
        <p:spPr bwMode="auto">
          <a:xfrm>
            <a:off x="2698750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10</a:t>
            </a:r>
            <a:endParaRPr lang="ru-RU"/>
          </a:p>
        </p:txBody>
      </p:sp>
      <p:sp>
        <p:nvSpPr>
          <p:cNvPr id="24661" name="Rectangle 85"/>
          <p:cNvSpPr>
            <a:spLocks noChangeArrowheads="1"/>
          </p:cNvSpPr>
          <p:nvPr/>
        </p:nvSpPr>
        <p:spPr bwMode="auto">
          <a:xfrm>
            <a:off x="1841500" y="58150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11</a:t>
            </a:r>
            <a:endParaRPr lang="ru-RU"/>
          </a:p>
        </p:txBody>
      </p:sp>
      <p:sp>
        <p:nvSpPr>
          <p:cNvPr id="24662" name="Rectangle 108"/>
          <p:cNvSpPr>
            <a:spLocks noChangeArrowheads="1"/>
          </p:cNvSpPr>
          <p:nvPr/>
        </p:nvSpPr>
        <p:spPr bwMode="auto">
          <a:xfrm>
            <a:off x="2732088" y="155257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4663" name="Rectangle 109"/>
          <p:cNvSpPr>
            <a:spLocks noChangeArrowheads="1"/>
          </p:cNvSpPr>
          <p:nvPr/>
        </p:nvSpPr>
        <p:spPr bwMode="auto">
          <a:xfrm>
            <a:off x="1871663" y="1989138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4664" name="Rectangle 110"/>
          <p:cNvSpPr>
            <a:spLocks noChangeArrowheads="1"/>
          </p:cNvSpPr>
          <p:nvPr/>
        </p:nvSpPr>
        <p:spPr bwMode="auto">
          <a:xfrm>
            <a:off x="3155950" y="2414588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4665" name="Rectangle 111"/>
          <p:cNvSpPr>
            <a:spLocks noChangeArrowheads="1"/>
          </p:cNvSpPr>
          <p:nvPr/>
        </p:nvSpPr>
        <p:spPr bwMode="auto">
          <a:xfrm>
            <a:off x="2698750" y="2851150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4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4666" name="Rectangle 112"/>
          <p:cNvSpPr>
            <a:spLocks noChangeArrowheads="1"/>
          </p:cNvSpPr>
          <p:nvPr/>
        </p:nvSpPr>
        <p:spPr bwMode="auto">
          <a:xfrm>
            <a:off x="1414463" y="3265488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5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4667" name="Rectangle 113"/>
          <p:cNvSpPr>
            <a:spLocks noChangeArrowheads="1"/>
          </p:cNvSpPr>
          <p:nvPr/>
        </p:nvSpPr>
        <p:spPr bwMode="auto">
          <a:xfrm>
            <a:off x="106363" y="3700463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6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4668" name="Rectangle 114"/>
          <p:cNvSpPr>
            <a:spLocks noChangeArrowheads="1"/>
          </p:cNvSpPr>
          <p:nvPr/>
        </p:nvSpPr>
        <p:spPr bwMode="auto">
          <a:xfrm>
            <a:off x="2708275" y="412432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7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4669" name="Rectangle 115"/>
          <p:cNvSpPr>
            <a:spLocks noChangeArrowheads="1"/>
          </p:cNvSpPr>
          <p:nvPr/>
        </p:nvSpPr>
        <p:spPr bwMode="auto">
          <a:xfrm>
            <a:off x="2251075" y="455612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8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4670" name="Rectangle 116"/>
          <p:cNvSpPr>
            <a:spLocks noChangeArrowheads="1"/>
          </p:cNvSpPr>
          <p:nvPr/>
        </p:nvSpPr>
        <p:spPr bwMode="auto">
          <a:xfrm>
            <a:off x="2697163" y="4984750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9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4671" name="Rectangle 117"/>
          <p:cNvSpPr>
            <a:spLocks noChangeArrowheads="1"/>
          </p:cNvSpPr>
          <p:nvPr/>
        </p:nvSpPr>
        <p:spPr bwMode="auto">
          <a:xfrm>
            <a:off x="2697163" y="5399088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10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4672" name="Rectangle 118"/>
          <p:cNvSpPr>
            <a:spLocks noChangeArrowheads="1"/>
          </p:cNvSpPr>
          <p:nvPr/>
        </p:nvSpPr>
        <p:spPr bwMode="auto">
          <a:xfrm>
            <a:off x="1839913" y="5811838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11</a:t>
            </a:r>
            <a:endParaRPr lang="ru-RU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468313" y="163513"/>
            <a:ext cx="5400675" cy="644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0" anchor="ctr">
            <a:spAutoFit/>
          </a:bodyPr>
          <a:lstStyle/>
          <a:p>
            <a:r>
              <a:rPr lang="ru-RU" sz="2000">
                <a:latin typeface="Bookman Old Style" pitchFamily="18" charset="0"/>
              </a:rPr>
              <a:t>Информатика важный урок,</a:t>
            </a:r>
          </a:p>
          <a:p>
            <a:r>
              <a:rPr lang="ru-RU" sz="2000">
                <a:latin typeface="Bookman Old Style" pitchFamily="18" charset="0"/>
              </a:rPr>
              <a:t>Её надо всем знать назубок.</a:t>
            </a:r>
          </a:p>
          <a:p>
            <a:r>
              <a:rPr lang="ru-RU" sz="2000">
                <a:latin typeface="Bookman Old Style" pitchFamily="18" charset="0"/>
              </a:rPr>
              <a:t>Да и просто предмет интересный,</a:t>
            </a:r>
          </a:p>
          <a:p>
            <a:r>
              <a:rPr lang="ru-RU" sz="2000">
                <a:latin typeface="Bookman Old Style" pitchFamily="18" charset="0"/>
              </a:rPr>
              <a:t>Это тоже давно нам известно.</a:t>
            </a:r>
          </a:p>
          <a:p>
            <a:endParaRPr lang="ru-RU" sz="2000">
              <a:latin typeface="Bookman Old Style" pitchFamily="18" charset="0"/>
            </a:endParaRPr>
          </a:p>
          <a:p>
            <a:r>
              <a:rPr lang="ru-RU" sz="2000">
                <a:latin typeface="Bookman Old Style" pitchFamily="18" charset="0"/>
              </a:rPr>
              <a:t>Компьютер - вещь довольно важная,</a:t>
            </a:r>
          </a:p>
          <a:p>
            <a:r>
              <a:rPr lang="ru-RU" sz="2000">
                <a:latin typeface="Bookman Old Style" pitchFamily="18" charset="0"/>
              </a:rPr>
              <a:t>Работаем на нём отважно мы.</a:t>
            </a:r>
          </a:p>
          <a:p>
            <a:r>
              <a:rPr lang="ru-RU" sz="2000">
                <a:latin typeface="Bookman Old Style" pitchFamily="18" charset="0"/>
              </a:rPr>
              <a:t>Никуда без Интернета</a:t>
            </a:r>
          </a:p>
          <a:p>
            <a:r>
              <a:rPr lang="ru-RU" sz="2000">
                <a:latin typeface="Bookman Old Style" pitchFamily="18" charset="0"/>
              </a:rPr>
              <a:t>Не зимою и не летом.</a:t>
            </a:r>
          </a:p>
          <a:p>
            <a:endParaRPr lang="ru-RU" sz="2000">
              <a:latin typeface="Bookman Old Style" pitchFamily="18" charset="0"/>
            </a:endParaRPr>
          </a:p>
          <a:p>
            <a:r>
              <a:rPr lang="ru-RU" sz="2000">
                <a:latin typeface="Bookman Old Style" pitchFamily="18" charset="0"/>
              </a:rPr>
              <a:t>Для фантазии простор,</a:t>
            </a:r>
          </a:p>
          <a:p>
            <a:r>
              <a:rPr lang="ru-RU" sz="2000">
                <a:latin typeface="Bookman Old Style" pitchFamily="18" charset="0"/>
              </a:rPr>
              <a:t>Посмотри на монитор:</a:t>
            </a:r>
          </a:p>
          <a:p>
            <a:r>
              <a:rPr lang="ru-RU" sz="2000">
                <a:latin typeface="Bookman Old Style" pitchFamily="18" charset="0"/>
              </a:rPr>
              <a:t>Можно здесь порисовать,</a:t>
            </a:r>
          </a:p>
          <a:p>
            <a:r>
              <a:rPr lang="ru-RU" sz="2000">
                <a:latin typeface="Bookman Old Style" pitchFamily="18" charset="0"/>
              </a:rPr>
              <a:t>Можно в игры поиграть</a:t>
            </a:r>
          </a:p>
          <a:p>
            <a:r>
              <a:rPr lang="ru-RU" sz="2000">
                <a:latin typeface="Bookman Old Style" pitchFamily="18" charset="0"/>
              </a:rPr>
              <a:t>Можно тексты напечатать</a:t>
            </a:r>
          </a:p>
          <a:p>
            <a:r>
              <a:rPr lang="ru-RU" sz="2000">
                <a:latin typeface="Bookman Old Style" pitchFamily="18" charset="0"/>
              </a:rPr>
              <a:t>И другие прочитать.</a:t>
            </a:r>
          </a:p>
          <a:p>
            <a:endParaRPr lang="ru-RU" sz="2000">
              <a:latin typeface="Bookman Old Style" pitchFamily="18" charset="0"/>
            </a:endParaRPr>
          </a:p>
          <a:p>
            <a:r>
              <a:rPr lang="ru-RU" sz="2000">
                <a:latin typeface="Bookman Old Style" pitchFamily="18" charset="0"/>
              </a:rPr>
              <a:t>Без мышки и без клавиш</a:t>
            </a:r>
          </a:p>
          <a:p>
            <a:r>
              <a:rPr lang="ru-RU" sz="2000">
                <a:latin typeface="Bookman Old Style" pitchFamily="18" charset="0"/>
              </a:rPr>
              <a:t>Письмо ты не отправишь.</a:t>
            </a:r>
          </a:p>
          <a:p>
            <a:r>
              <a:rPr lang="ru-RU" sz="2000">
                <a:latin typeface="Bookman Old Style" pitchFamily="18" charset="0"/>
              </a:rPr>
              <a:t>Хочешь знания получить?</a:t>
            </a:r>
          </a:p>
          <a:p>
            <a:r>
              <a:rPr lang="ru-RU" sz="2000">
                <a:latin typeface="Bookman Old Style" pitchFamily="18" charset="0"/>
              </a:rPr>
              <a:t>Информатику учи! </a:t>
            </a:r>
          </a:p>
        </p:txBody>
      </p:sp>
      <p:pic>
        <p:nvPicPr>
          <p:cNvPr id="6147" name="Picture 5" descr="j019538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3800" y="2781300"/>
            <a:ext cx="3557588" cy="363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smtClean="0"/>
              <a:t>3. </a:t>
            </a:r>
            <a:r>
              <a:rPr lang="ru-RU" sz="2800" smtClean="0"/>
              <a:t>Информация, хранящаяся на устройстве внешней памяти под определенным именем</a:t>
            </a:r>
            <a:r>
              <a:rPr lang="ru-RU" sz="4000" smtClean="0"/>
              <a:t> 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15753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д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57028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99573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4419600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к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483393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е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524668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5661025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230822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п</a:t>
            </a: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272097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314642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и</a:t>
            </a: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3570288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н</a:t>
            </a:r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398462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25615" name="Rectangle 15"/>
          <p:cNvSpPr>
            <a:spLocks noChangeArrowheads="1"/>
          </p:cNvSpPr>
          <p:nvPr/>
        </p:nvSpPr>
        <p:spPr bwMode="auto">
          <a:xfrm>
            <a:off x="439737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е</a:t>
            </a:r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4811713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3570288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18" name="Rectangle 18"/>
          <p:cNvSpPr>
            <a:spLocks noChangeArrowheads="1"/>
          </p:cNvSpPr>
          <p:nvPr/>
        </p:nvSpPr>
        <p:spPr bwMode="auto">
          <a:xfrm>
            <a:off x="3995738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19" name="Rectangle 19"/>
          <p:cNvSpPr>
            <a:spLocks noChangeArrowheads="1"/>
          </p:cNvSpPr>
          <p:nvPr/>
        </p:nvSpPr>
        <p:spPr bwMode="auto">
          <a:xfrm>
            <a:off x="4397375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20" name="Rectangle 20"/>
          <p:cNvSpPr>
            <a:spLocks noChangeArrowheads="1"/>
          </p:cNvSpPr>
          <p:nvPr/>
        </p:nvSpPr>
        <p:spPr bwMode="auto">
          <a:xfrm>
            <a:off x="4811713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21" name="Rectangle 21"/>
          <p:cNvSpPr>
            <a:spLocks noChangeArrowheads="1"/>
          </p:cNvSpPr>
          <p:nvPr/>
        </p:nvSpPr>
        <p:spPr bwMode="auto">
          <a:xfrm>
            <a:off x="3570288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22" name="Rectangle 22"/>
          <p:cNvSpPr>
            <a:spLocks noChangeArrowheads="1"/>
          </p:cNvSpPr>
          <p:nvPr/>
        </p:nvSpPr>
        <p:spPr bwMode="auto">
          <a:xfrm>
            <a:off x="3995738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23" name="Rectangle 23"/>
          <p:cNvSpPr>
            <a:spLocks noChangeArrowheads="1"/>
          </p:cNvSpPr>
          <p:nvPr/>
        </p:nvSpPr>
        <p:spPr bwMode="auto">
          <a:xfrm>
            <a:off x="4397375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24" name="Rectangle 24"/>
          <p:cNvSpPr>
            <a:spLocks noChangeArrowheads="1"/>
          </p:cNvSpPr>
          <p:nvPr/>
        </p:nvSpPr>
        <p:spPr bwMode="auto">
          <a:xfrm>
            <a:off x="4811713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25" name="Rectangle 25"/>
          <p:cNvSpPr>
            <a:spLocks noChangeArrowheads="1"/>
          </p:cNvSpPr>
          <p:nvPr/>
        </p:nvSpPr>
        <p:spPr bwMode="auto">
          <a:xfrm>
            <a:off x="3124200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26" name="Rectangle 26"/>
          <p:cNvSpPr>
            <a:spLocks noChangeArrowheads="1"/>
          </p:cNvSpPr>
          <p:nvPr/>
        </p:nvSpPr>
        <p:spPr bwMode="auto">
          <a:xfrm>
            <a:off x="5237163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27" name="Rectangle 27"/>
          <p:cNvSpPr>
            <a:spLocks noChangeArrowheads="1"/>
          </p:cNvSpPr>
          <p:nvPr/>
        </p:nvSpPr>
        <p:spPr bwMode="auto">
          <a:xfrm>
            <a:off x="5651500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28" name="Rectangle 28"/>
          <p:cNvSpPr>
            <a:spLocks noChangeArrowheads="1"/>
          </p:cNvSpPr>
          <p:nvPr/>
        </p:nvSpPr>
        <p:spPr bwMode="auto">
          <a:xfrm>
            <a:off x="357028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29" name="Rectangle 29"/>
          <p:cNvSpPr>
            <a:spLocks noChangeArrowheads="1"/>
          </p:cNvSpPr>
          <p:nvPr/>
        </p:nvSpPr>
        <p:spPr bwMode="auto">
          <a:xfrm>
            <a:off x="399573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30" name="Rectangle 30"/>
          <p:cNvSpPr>
            <a:spLocks noChangeArrowheads="1"/>
          </p:cNvSpPr>
          <p:nvPr/>
        </p:nvSpPr>
        <p:spPr bwMode="auto">
          <a:xfrm>
            <a:off x="4397375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31" name="Rectangle 31"/>
          <p:cNvSpPr>
            <a:spLocks noChangeArrowheads="1"/>
          </p:cNvSpPr>
          <p:nvPr/>
        </p:nvSpPr>
        <p:spPr bwMode="auto">
          <a:xfrm>
            <a:off x="4811713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32" name="Rectangle 32"/>
          <p:cNvSpPr>
            <a:spLocks noChangeArrowheads="1"/>
          </p:cNvSpPr>
          <p:nvPr/>
        </p:nvSpPr>
        <p:spPr bwMode="auto">
          <a:xfrm>
            <a:off x="3124200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33" name="Rectangle 33"/>
          <p:cNvSpPr>
            <a:spLocks noChangeArrowheads="1"/>
          </p:cNvSpPr>
          <p:nvPr/>
        </p:nvSpPr>
        <p:spPr bwMode="auto">
          <a:xfrm>
            <a:off x="5237163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34" name="Rectangle 34"/>
          <p:cNvSpPr>
            <a:spLocks noChangeArrowheads="1"/>
          </p:cNvSpPr>
          <p:nvPr/>
        </p:nvSpPr>
        <p:spPr bwMode="auto">
          <a:xfrm>
            <a:off x="227488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35" name="Rectangle 35"/>
          <p:cNvSpPr>
            <a:spLocks noChangeArrowheads="1"/>
          </p:cNvSpPr>
          <p:nvPr/>
        </p:nvSpPr>
        <p:spPr bwMode="auto">
          <a:xfrm>
            <a:off x="270033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36" name="Rectangle 36"/>
          <p:cNvSpPr>
            <a:spLocks noChangeArrowheads="1"/>
          </p:cNvSpPr>
          <p:nvPr/>
        </p:nvSpPr>
        <p:spPr bwMode="auto">
          <a:xfrm>
            <a:off x="1828800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37" name="Rectangle 37"/>
          <p:cNvSpPr>
            <a:spLocks noChangeArrowheads="1"/>
          </p:cNvSpPr>
          <p:nvPr/>
        </p:nvSpPr>
        <p:spPr bwMode="auto">
          <a:xfrm>
            <a:off x="357028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38" name="Rectangle 38"/>
          <p:cNvSpPr>
            <a:spLocks noChangeArrowheads="1"/>
          </p:cNvSpPr>
          <p:nvPr/>
        </p:nvSpPr>
        <p:spPr bwMode="auto">
          <a:xfrm>
            <a:off x="312420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39" name="Rectangle 39"/>
          <p:cNvSpPr>
            <a:spLocks noChangeArrowheads="1"/>
          </p:cNvSpPr>
          <p:nvPr/>
        </p:nvSpPr>
        <p:spPr bwMode="auto">
          <a:xfrm>
            <a:off x="227488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40" name="Rectangle 40"/>
          <p:cNvSpPr>
            <a:spLocks noChangeArrowheads="1"/>
          </p:cNvSpPr>
          <p:nvPr/>
        </p:nvSpPr>
        <p:spPr bwMode="auto">
          <a:xfrm>
            <a:off x="270033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41" name="Rectangle 41"/>
          <p:cNvSpPr>
            <a:spLocks noChangeArrowheads="1"/>
          </p:cNvSpPr>
          <p:nvPr/>
        </p:nvSpPr>
        <p:spPr bwMode="auto">
          <a:xfrm>
            <a:off x="182880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42" name="Rectangle 42"/>
          <p:cNvSpPr>
            <a:spLocks noChangeArrowheads="1"/>
          </p:cNvSpPr>
          <p:nvPr/>
        </p:nvSpPr>
        <p:spPr bwMode="auto">
          <a:xfrm>
            <a:off x="97948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43" name="Rectangle 43"/>
          <p:cNvSpPr>
            <a:spLocks noChangeArrowheads="1"/>
          </p:cNvSpPr>
          <p:nvPr/>
        </p:nvSpPr>
        <p:spPr bwMode="auto">
          <a:xfrm>
            <a:off x="140493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44" name="Rectangle 44"/>
          <p:cNvSpPr>
            <a:spLocks noChangeArrowheads="1"/>
          </p:cNvSpPr>
          <p:nvPr/>
        </p:nvSpPr>
        <p:spPr bwMode="auto">
          <a:xfrm>
            <a:off x="53340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45" name="Rectangle 45"/>
          <p:cNvSpPr>
            <a:spLocks noChangeArrowheads="1"/>
          </p:cNvSpPr>
          <p:nvPr/>
        </p:nvSpPr>
        <p:spPr bwMode="auto">
          <a:xfrm>
            <a:off x="4429125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46" name="Rectangle 46"/>
          <p:cNvSpPr>
            <a:spLocks noChangeArrowheads="1"/>
          </p:cNvSpPr>
          <p:nvPr/>
        </p:nvSpPr>
        <p:spPr bwMode="auto">
          <a:xfrm>
            <a:off x="3983038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47" name="Rectangle 47"/>
          <p:cNvSpPr>
            <a:spLocks noChangeArrowheads="1"/>
          </p:cNvSpPr>
          <p:nvPr/>
        </p:nvSpPr>
        <p:spPr bwMode="auto">
          <a:xfrm>
            <a:off x="3133725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48" name="Rectangle 48"/>
          <p:cNvSpPr>
            <a:spLocks noChangeArrowheads="1"/>
          </p:cNvSpPr>
          <p:nvPr/>
        </p:nvSpPr>
        <p:spPr bwMode="auto">
          <a:xfrm>
            <a:off x="3559175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49" name="Rectangle 49"/>
          <p:cNvSpPr>
            <a:spLocks noChangeArrowheads="1"/>
          </p:cNvSpPr>
          <p:nvPr/>
        </p:nvSpPr>
        <p:spPr bwMode="auto">
          <a:xfrm>
            <a:off x="3548063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50" name="Rectangle 50"/>
          <p:cNvSpPr>
            <a:spLocks noChangeArrowheads="1"/>
          </p:cNvSpPr>
          <p:nvPr/>
        </p:nvSpPr>
        <p:spPr bwMode="auto">
          <a:xfrm>
            <a:off x="2698750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51" name="Rectangle 51"/>
          <p:cNvSpPr>
            <a:spLocks noChangeArrowheads="1"/>
          </p:cNvSpPr>
          <p:nvPr/>
        </p:nvSpPr>
        <p:spPr bwMode="auto">
          <a:xfrm>
            <a:off x="3124200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52" name="Rectangle 52"/>
          <p:cNvSpPr>
            <a:spLocks noChangeArrowheads="1"/>
          </p:cNvSpPr>
          <p:nvPr/>
        </p:nvSpPr>
        <p:spPr bwMode="auto">
          <a:xfrm>
            <a:off x="4867275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53" name="Rectangle 53"/>
          <p:cNvSpPr>
            <a:spLocks noChangeArrowheads="1"/>
          </p:cNvSpPr>
          <p:nvPr/>
        </p:nvSpPr>
        <p:spPr bwMode="auto">
          <a:xfrm>
            <a:off x="5292725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54" name="Rectangle 54"/>
          <p:cNvSpPr>
            <a:spLocks noChangeArrowheads="1"/>
          </p:cNvSpPr>
          <p:nvPr/>
        </p:nvSpPr>
        <p:spPr bwMode="auto">
          <a:xfrm>
            <a:off x="5694363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55" name="Rectangle 55"/>
          <p:cNvSpPr>
            <a:spLocks noChangeArrowheads="1"/>
          </p:cNvSpPr>
          <p:nvPr/>
        </p:nvSpPr>
        <p:spPr bwMode="auto">
          <a:xfrm>
            <a:off x="610870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56" name="Rectangle 56"/>
          <p:cNvSpPr>
            <a:spLocks noChangeArrowheads="1"/>
          </p:cNvSpPr>
          <p:nvPr/>
        </p:nvSpPr>
        <p:spPr bwMode="auto">
          <a:xfrm>
            <a:off x="4430713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57" name="Rectangle 57"/>
          <p:cNvSpPr>
            <a:spLocks noChangeArrowheads="1"/>
          </p:cNvSpPr>
          <p:nvPr/>
        </p:nvSpPr>
        <p:spPr bwMode="auto">
          <a:xfrm>
            <a:off x="653415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58" name="Rectangle 58"/>
          <p:cNvSpPr>
            <a:spLocks noChangeArrowheads="1"/>
          </p:cNvSpPr>
          <p:nvPr/>
        </p:nvSpPr>
        <p:spPr bwMode="auto">
          <a:xfrm>
            <a:off x="3575050" y="497998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59" name="Rectangle 59"/>
          <p:cNvSpPr>
            <a:spLocks noChangeArrowheads="1"/>
          </p:cNvSpPr>
          <p:nvPr/>
        </p:nvSpPr>
        <p:spPr bwMode="auto">
          <a:xfrm>
            <a:off x="400685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60" name="Rectangle 60"/>
          <p:cNvSpPr>
            <a:spLocks noChangeArrowheads="1"/>
          </p:cNvSpPr>
          <p:nvPr/>
        </p:nvSpPr>
        <p:spPr bwMode="auto">
          <a:xfrm>
            <a:off x="3135313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61" name="Rectangle 61"/>
          <p:cNvSpPr>
            <a:spLocks noChangeArrowheads="1"/>
          </p:cNvSpPr>
          <p:nvPr/>
        </p:nvSpPr>
        <p:spPr bwMode="auto">
          <a:xfrm>
            <a:off x="4867275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62" name="Rectangle 62"/>
          <p:cNvSpPr>
            <a:spLocks noChangeArrowheads="1"/>
          </p:cNvSpPr>
          <p:nvPr/>
        </p:nvSpPr>
        <p:spPr bwMode="auto">
          <a:xfrm>
            <a:off x="5292725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63" name="Rectangle 63"/>
          <p:cNvSpPr>
            <a:spLocks noChangeArrowheads="1"/>
          </p:cNvSpPr>
          <p:nvPr/>
        </p:nvSpPr>
        <p:spPr bwMode="auto">
          <a:xfrm>
            <a:off x="4430713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64" name="Rectangle 64"/>
          <p:cNvSpPr>
            <a:spLocks noChangeArrowheads="1"/>
          </p:cNvSpPr>
          <p:nvPr/>
        </p:nvSpPr>
        <p:spPr bwMode="auto">
          <a:xfrm>
            <a:off x="3575050" y="539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65" name="Rectangle 65"/>
          <p:cNvSpPr>
            <a:spLocks noChangeArrowheads="1"/>
          </p:cNvSpPr>
          <p:nvPr/>
        </p:nvSpPr>
        <p:spPr bwMode="auto">
          <a:xfrm>
            <a:off x="4006850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66" name="Rectangle 66"/>
          <p:cNvSpPr>
            <a:spLocks noChangeArrowheads="1"/>
          </p:cNvSpPr>
          <p:nvPr/>
        </p:nvSpPr>
        <p:spPr bwMode="auto">
          <a:xfrm>
            <a:off x="3135313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67" name="Rectangle 67"/>
          <p:cNvSpPr>
            <a:spLocks noChangeArrowheads="1"/>
          </p:cNvSpPr>
          <p:nvPr/>
        </p:nvSpPr>
        <p:spPr bwMode="auto">
          <a:xfrm>
            <a:off x="4867275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68" name="Rectangle 68"/>
          <p:cNvSpPr>
            <a:spLocks noChangeArrowheads="1"/>
          </p:cNvSpPr>
          <p:nvPr/>
        </p:nvSpPr>
        <p:spPr bwMode="auto">
          <a:xfrm>
            <a:off x="5292725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69" name="Rectangle 69"/>
          <p:cNvSpPr>
            <a:spLocks noChangeArrowheads="1"/>
          </p:cNvSpPr>
          <p:nvPr/>
        </p:nvSpPr>
        <p:spPr bwMode="auto">
          <a:xfrm>
            <a:off x="4430713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70" name="Rectangle 70"/>
          <p:cNvSpPr>
            <a:spLocks noChangeArrowheads="1"/>
          </p:cNvSpPr>
          <p:nvPr/>
        </p:nvSpPr>
        <p:spPr bwMode="auto">
          <a:xfrm>
            <a:off x="3575050" y="581818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71" name="Rectangle 71"/>
          <p:cNvSpPr>
            <a:spLocks noChangeArrowheads="1"/>
          </p:cNvSpPr>
          <p:nvPr/>
        </p:nvSpPr>
        <p:spPr bwMode="auto">
          <a:xfrm>
            <a:off x="4006850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72" name="Rectangle 72"/>
          <p:cNvSpPr>
            <a:spLocks noChangeArrowheads="1"/>
          </p:cNvSpPr>
          <p:nvPr/>
        </p:nvSpPr>
        <p:spPr bwMode="auto">
          <a:xfrm>
            <a:off x="3135313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73" name="Rectangle 73"/>
          <p:cNvSpPr>
            <a:spLocks noChangeArrowheads="1"/>
          </p:cNvSpPr>
          <p:nvPr/>
        </p:nvSpPr>
        <p:spPr bwMode="auto">
          <a:xfrm>
            <a:off x="2703513" y="581818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74" name="Rectangle 74"/>
          <p:cNvSpPr>
            <a:spLocks noChangeArrowheads="1"/>
          </p:cNvSpPr>
          <p:nvPr/>
        </p:nvSpPr>
        <p:spPr bwMode="auto">
          <a:xfrm>
            <a:off x="2263775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5675" name="Rectangle 75"/>
          <p:cNvSpPr>
            <a:spLocks noChangeArrowheads="1"/>
          </p:cNvSpPr>
          <p:nvPr/>
        </p:nvSpPr>
        <p:spPr bwMode="auto">
          <a:xfrm>
            <a:off x="2733675" y="155575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25676" name="Rectangle 76"/>
          <p:cNvSpPr>
            <a:spLocks noChangeArrowheads="1"/>
          </p:cNvSpPr>
          <p:nvPr/>
        </p:nvSpPr>
        <p:spPr bwMode="auto">
          <a:xfrm>
            <a:off x="1873250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25677" name="Rectangle 77"/>
          <p:cNvSpPr>
            <a:spLocks noChangeArrowheads="1"/>
          </p:cNvSpPr>
          <p:nvPr/>
        </p:nvSpPr>
        <p:spPr bwMode="auto">
          <a:xfrm>
            <a:off x="3157538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ru-RU"/>
          </a:p>
        </p:txBody>
      </p:sp>
      <p:sp>
        <p:nvSpPr>
          <p:cNvPr id="25678" name="Rectangle 78"/>
          <p:cNvSpPr>
            <a:spLocks noChangeArrowheads="1"/>
          </p:cNvSpPr>
          <p:nvPr/>
        </p:nvSpPr>
        <p:spPr bwMode="auto">
          <a:xfrm>
            <a:off x="2700338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25679" name="Rectangle 79"/>
          <p:cNvSpPr>
            <a:spLocks noChangeArrowheads="1"/>
          </p:cNvSpPr>
          <p:nvPr/>
        </p:nvSpPr>
        <p:spPr bwMode="auto">
          <a:xfrm>
            <a:off x="1416050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25680" name="Rectangle 80"/>
          <p:cNvSpPr>
            <a:spLocks noChangeArrowheads="1"/>
          </p:cNvSpPr>
          <p:nvPr/>
        </p:nvSpPr>
        <p:spPr bwMode="auto">
          <a:xfrm>
            <a:off x="10795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ru-RU"/>
          </a:p>
        </p:txBody>
      </p:sp>
      <p:sp>
        <p:nvSpPr>
          <p:cNvPr id="25681" name="Rectangle 81"/>
          <p:cNvSpPr>
            <a:spLocks noChangeArrowheads="1"/>
          </p:cNvSpPr>
          <p:nvPr/>
        </p:nvSpPr>
        <p:spPr bwMode="auto">
          <a:xfrm>
            <a:off x="2709863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ru-RU"/>
          </a:p>
        </p:txBody>
      </p:sp>
      <p:sp>
        <p:nvSpPr>
          <p:cNvPr id="25682" name="Rectangle 82"/>
          <p:cNvSpPr>
            <a:spLocks noChangeArrowheads="1"/>
          </p:cNvSpPr>
          <p:nvPr/>
        </p:nvSpPr>
        <p:spPr bwMode="auto">
          <a:xfrm>
            <a:off x="2252663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</a:t>
            </a:r>
            <a:endParaRPr lang="ru-RU"/>
          </a:p>
        </p:txBody>
      </p:sp>
      <p:sp>
        <p:nvSpPr>
          <p:cNvPr id="25683" name="Rectangle 83"/>
          <p:cNvSpPr>
            <a:spLocks noChangeArrowheads="1"/>
          </p:cNvSpPr>
          <p:nvPr/>
        </p:nvSpPr>
        <p:spPr bwMode="auto">
          <a:xfrm>
            <a:off x="269875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9</a:t>
            </a:r>
            <a:endParaRPr lang="ru-RU"/>
          </a:p>
        </p:txBody>
      </p:sp>
      <p:sp>
        <p:nvSpPr>
          <p:cNvPr id="25684" name="Rectangle 84"/>
          <p:cNvSpPr>
            <a:spLocks noChangeArrowheads="1"/>
          </p:cNvSpPr>
          <p:nvPr/>
        </p:nvSpPr>
        <p:spPr bwMode="auto">
          <a:xfrm>
            <a:off x="2698750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10</a:t>
            </a:r>
            <a:endParaRPr lang="ru-RU"/>
          </a:p>
        </p:txBody>
      </p:sp>
      <p:sp>
        <p:nvSpPr>
          <p:cNvPr id="25685" name="Rectangle 85"/>
          <p:cNvSpPr>
            <a:spLocks noChangeArrowheads="1"/>
          </p:cNvSpPr>
          <p:nvPr/>
        </p:nvSpPr>
        <p:spPr bwMode="auto">
          <a:xfrm>
            <a:off x="1841500" y="58150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11</a:t>
            </a:r>
            <a:endParaRPr lang="ru-RU"/>
          </a:p>
        </p:txBody>
      </p:sp>
      <p:sp>
        <p:nvSpPr>
          <p:cNvPr id="25686" name="Rectangle 86"/>
          <p:cNvSpPr>
            <a:spLocks noChangeArrowheads="1"/>
          </p:cNvSpPr>
          <p:nvPr/>
        </p:nvSpPr>
        <p:spPr bwMode="auto">
          <a:xfrm>
            <a:off x="2743200" y="1543050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5687" name="Rectangle 87"/>
          <p:cNvSpPr>
            <a:spLocks noChangeArrowheads="1"/>
          </p:cNvSpPr>
          <p:nvPr/>
        </p:nvSpPr>
        <p:spPr bwMode="auto">
          <a:xfrm>
            <a:off x="1882775" y="1979613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5688" name="Rectangle 88"/>
          <p:cNvSpPr>
            <a:spLocks noChangeArrowheads="1"/>
          </p:cNvSpPr>
          <p:nvPr/>
        </p:nvSpPr>
        <p:spPr bwMode="auto">
          <a:xfrm>
            <a:off x="3167063" y="2405063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5689" name="Rectangle 89"/>
          <p:cNvSpPr>
            <a:spLocks noChangeArrowheads="1"/>
          </p:cNvSpPr>
          <p:nvPr/>
        </p:nvSpPr>
        <p:spPr bwMode="auto">
          <a:xfrm>
            <a:off x="2709863" y="284162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4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5690" name="Rectangle 90"/>
          <p:cNvSpPr>
            <a:spLocks noChangeArrowheads="1"/>
          </p:cNvSpPr>
          <p:nvPr/>
        </p:nvSpPr>
        <p:spPr bwMode="auto">
          <a:xfrm>
            <a:off x="1425575" y="3255963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5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5691" name="Rectangle 91"/>
          <p:cNvSpPr>
            <a:spLocks noChangeArrowheads="1"/>
          </p:cNvSpPr>
          <p:nvPr/>
        </p:nvSpPr>
        <p:spPr bwMode="auto">
          <a:xfrm>
            <a:off x="117475" y="3690938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6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5692" name="Rectangle 92"/>
          <p:cNvSpPr>
            <a:spLocks noChangeArrowheads="1"/>
          </p:cNvSpPr>
          <p:nvPr/>
        </p:nvSpPr>
        <p:spPr bwMode="auto">
          <a:xfrm>
            <a:off x="2719388" y="4114800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7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5693" name="Rectangle 93"/>
          <p:cNvSpPr>
            <a:spLocks noChangeArrowheads="1"/>
          </p:cNvSpPr>
          <p:nvPr/>
        </p:nvSpPr>
        <p:spPr bwMode="auto">
          <a:xfrm>
            <a:off x="2262188" y="4546600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8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5694" name="Rectangle 94"/>
          <p:cNvSpPr>
            <a:spLocks noChangeArrowheads="1"/>
          </p:cNvSpPr>
          <p:nvPr/>
        </p:nvSpPr>
        <p:spPr bwMode="auto">
          <a:xfrm>
            <a:off x="2708275" y="497522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9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5695" name="Rectangle 95"/>
          <p:cNvSpPr>
            <a:spLocks noChangeArrowheads="1"/>
          </p:cNvSpPr>
          <p:nvPr/>
        </p:nvSpPr>
        <p:spPr bwMode="auto">
          <a:xfrm>
            <a:off x="2708275" y="5389563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10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5696" name="Rectangle 96"/>
          <p:cNvSpPr>
            <a:spLocks noChangeArrowheads="1"/>
          </p:cNvSpPr>
          <p:nvPr/>
        </p:nvSpPr>
        <p:spPr bwMode="auto">
          <a:xfrm>
            <a:off x="1851025" y="5802313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11</a:t>
            </a:r>
            <a:endParaRPr lang="ru-RU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7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7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smtClean="0"/>
              <a:t>4.Устройство вывода информации</a:t>
            </a:r>
            <a:r>
              <a:rPr lang="ru-RU" sz="4000" smtClean="0"/>
              <a:t> 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15753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д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357028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99573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4419600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к</a:t>
            </a: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483393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е</a:t>
            </a: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524668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5661025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230822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п</a:t>
            </a: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272097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314642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и</a:t>
            </a:r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3570288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н</a:t>
            </a:r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398462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439737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е</a:t>
            </a:r>
          </a:p>
        </p:txBody>
      </p: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4811713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26641" name="Rectangle 17"/>
          <p:cNvSpPr>
            <a:spLocks noChangeArrowheads="1"/>
          </p:cNvSpPr>
          <p:nvPr/>
        </p:nvSpPr>
        <p:spPr bwMode="auto">
          <a:xfrm>
            <a:off x="3570288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ф</a:t>
            </a:r>
          </a:p>
        </p:txBody>
      </p:sp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3995738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26643" name="Rectangle 19"/>
          <p:cNvSpPr>
            <a:spLocks noChangeArrowheads="1"/>
          </p:cNvSpPr>
          <p:nvPr/>
        </p:nvSpPr>
        <p:spPr bwMode="auto">
          <a:xfrm>
            <a:off x="4397375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й</a:t>
            </a:r>
          </a:p>
        </p:txBody>
      </p:sp>
      <p:sp>
        <p:nvSpPr>
          <p:cNvPr id="26644" name="Rectangle 20"/>
          <p:cNvSpPr>
            <a:spLocks noChangeArrowheads="1"/>
          </p:cNvSpPr>
          <p:nvPr/>
        </p:nvSpPr>
        <p:spPr bwMode="auto">
          <a:xfrm>
            <a:off x="4811713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л</a:t>
            </a:r>
          </a:p>
        </p:txBody>
      </p:sp>
      <p:sp>
        <p:nvSpPr>
          <p:cNvPr id="26645" name="Rectangle 21"/>
          <p:cNvSpPr>
            <a:spLocks noChangeArrowheads="1"/>
          </p:cNvSpPr>
          <p:nvPr/>
        </p:nvSpPr>
        <p:spPr bwMode="auto">
          <a:xfrm>
            <a:off x="3570288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46" name="Rectangle 22"/>
          <p:cNvSpPr>
            <a:spLocks noChangeArrowheads="1"/>
          </p:cNvSpPr>
          <p:nvPr/>
        </p:nvSpPr>
        <p:spPr bwMode="auto">
          <a:xfrm>
            <a:off x="3995738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47" name="Rectangle 23"/>
          <p:cNvSpPr>
            <a:spLocks noChangeArrowheads="1"/>
          </p:cNvSpPr>
          <p:nvPr/>
        </p:nvSpPr>
        <p:spPr bwMode="auto">
          <a:xfrm>
            <a:off x="4397375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48" name="Rectangle 24"/>
          <p:cNvSpPr>
            <a:spLocks noChangeArrowheads="1"/>
          </p:cNvSpPr>
          <p:nvPr/>
        </p:nvSpPr>
        <p:spPr bwMode="auto">
          <a:xfrm>
            <a:off x="4811713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49" name="Rectangle 25"/>
          <p:cNvSpPr>
            <a:spLocks noChangeArrowheads="1"/>
          </p:cNvSpPr>
          <p:nvPr/>
        </p:nvSpPr>
        <p:spPr bwMode="auto">
          <a:xfrm>
            <a:off x="3124200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50" name="Rectangle 26"/>
          <p:cNvSpPr>
            <a:spLocks noChangeArrowheads="1"/>
          </p:cNvSpPr>
          <p:nvPr/>
        </p:nvSpPr>
        <p:spPr bwMode="auto">
          <a:xfrm>
            <a:off x="5237163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51" name="Rectangle 27"/>
          <p:cNvSpPr>
            <a:spLocks noChangeArrowheads="1"/>
          </p:cNvSpPr>
          <p:nvPr/>
        </p:nvSpPr>
        <p:spPr bwMode="auto">
          <a:xfrm>
            <a:off x="5651500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52" name="Rectangle 28"/>
          <p:cNvSpPr>
            <a:spLocks noChangeArrowheads="1"/>
          </p:cNvSpPr>
          <p:nvPr/>
        </p:nvSpPr>
        <p:spPr bwMode="auto">
          <a:xfrm>
            <a:off x="357028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53" name="Rectangle 29"/>
          <p:cNvSpPr>
            <a:spLocks noChangeArrowheads="1"/>
          </p:cNvSpPr>
          <p:nvPr/>
        </p:nvSpPr>
        <p:spPr bwMode="auto">
          <a:xfrm>
            <a:off x="399573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54" name="Rectangle 30"/>
          <p:cNvSpPr>
            <a:spLocks noChangeArrowheads="1"/>
          </p:cNvSpPr>
          <p:nvPr/>
        </p:nvSpPr>
        <p:spPr bwMode="auto">
          <a:xfrm>
            <a:off x="4397375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55" name="Rectangle 31"/>
          <p:cNvSpPr>
            <a:spLocks noChangeArrowheads="1"/>
          </p:cNvSpPr>
          <p:nvPr/>
        </p:nvSpPr>
        <p:spPr bwMode="auto">
          <a:xfrm>
            <a:off x="4811713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56" name="Rectangle 32"/>
          <p:cNvSpPr>
            <a:spLocks noChangeArrowheads="1"/>
          </p:cNvSpPr>
          <p:nvPr/>
        </p:nvSpPr>
        <p:spPr bwMode="auto">
          <a:xfrm>
            <a:off x="3124200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57" name="Rectangle 33"/>
          <p:cNvSpPr>
            <a:spLocks noChangeArrowheads="1"/>
          </p:cNvSpPr>
          <p:nvPr/>
        </p:nvSpPr>
        <p:spPr bwMode="auto">
          <a:xfrm>
            <a:off x="5237163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58" name="Rectangle 34"/>
          <p:cNvSpPr>
            <a:spLocks noChangeArrowheads="1"/>
          </p:cNvSpPr>
          <p:nvPr/>
        </p:nvSpPr>
        <p:spPr bwMode="auto">
          <a:xfrm>
            <a:off x="227488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59" name="Rectangle 35"/>
          <p:cNvSpPr>
            <a:spLocks noChangeArrowheads="1"/>
          </p:cNvSpPr>
          <p:nvPr/>
        </p:nvSpPr>
        <p:spPr bwMode="auto">
          <a:xfrm>
            <a:off x="270033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60" name="Rectangle 36"/>
          <p:cNvSpPr>
            <a:spLocks noChangeArrowheads="1"/>
          </p:cNvSpPr>
          <p:nvPr/>
        </p:nvSpPr>
        <p:spPr bwMode="auto">
          <a:xfrm>
            <a:off x="1828800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61" name="Rectangle 37"/>
          <p:cNvSpPr>
            <a:spLocks noChangeArrowheads="1"/>
          </p:cNvSpPr>
          <p:nvPr/>
        </p:nvSpPr>
        <p:spPr bwMode="auto">
          <a:xfrm>
            <a:off x="357028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62" name="Rectangle 38"/>
          <p:cNvSpPr>
            <a:spLocks noChangeArrowheads="1"/>
          </p:cNvSpPr>
          <p:nvPr/>
        </p:nvSpPr>
        <p:spPr bwMode="auto">
          <a:xfrm>
            <a:off x="312420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63" name="Rectangle 39"/>
          <p:cNvSpPr>
            <a:spLocks noChangeArrowheads="1"/>
          </p:cNvSpPr>
          <p:nvPr/>
        </p:nvSpPr>
        <p:spPr bwMode="auto">
          <a:xfrm>
            <a:off x="227488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64" name="Rectangle 40"/>
          <p:cNvSpPr>
            <a:spLocks noChangeArrowheads="1"/>
          </p:cNvSpPr>
          <p:nvPr/>
        </p:nvSpPr>
        <p:spPr bwMode="auto">
          <a:xfrm>
            <a:off x="270033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65" name="Rectangle 41"/>
          <p:cNvSpPr>
            <a:spLocks noChangeArrowheads="1"/>
          </p:cNvSpPr>
          <p:nvPr/>
        </p:nvSpPr>
        <p:spPr bwMode="auto">
          <a:xfrm>
            <a:off x="182880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66" name="Rectangle 42"/>
          <p:cNvSpPr>
            <a:spLocks noChangeArrowheads="1"/>
          </p:cNvSpPr>
          <p:nvPr/>
        </p:nvSpPr>
        <p:spPr bwMode="auto">
          <a:xfrm>
            <a:off x="97948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67" name="Rectangle 43"/>
          <p:cNvSpPr>
            <a:spLocks noChangeArrowheads="1"/>
          </p:cNvSpPr>
          <p:nvPr/>
        </p:nvSpPr>
        <p:spPr bwMode="auto">
          <a:xfrm>
            <a:off x="140493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68" name="Rectangle 44"/>
          <p:cNvSpPr>
            <a:spLocks noChangeArrowheads="1"/>
          </p:cNvSpPr>
          <p:nvPr/>
        </p:nvSpPr>
        <p:spPr bwMode="auto">
          <a:xfrm>
            <a:off x="53340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69" name="Rectangle 45"/>
          <p:cNvSpPr>
            <a:spLocks noChangeArrowheads="1"/>
          </p:cNvSpPr>
          <p:nvPr/>
        </p:nvSpPr>
        <p:spPr bwMode="auto">
          <a:xfrm>
            <a:off x="4429125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70" name="Rectangle 46"/>
          <p:cNvSpPr>
            <a:spLocks noChangeArrowheads="1"/>
          </p:cNvSpPr>
          <p:nvPr/>
        </p:nvSpPr>
        <p:spPr bwMode="auto">
          <a:xfrm>
            <a:off x="3983038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71" name="Rectangle 47"/>
          <p:cNvSpPr>
            <a:spLocks noChangeArrowheads="1"/>
          </p:cNvSpPr>
          <p:nvPr/>
        </p:nvSpPr>
        <p:spPr bwMode="auto">
          <a:xfrm>
            <a:off x="3133725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72" name="Rectangle 48"/>
          <p:cNvSpPr>
            <a:spLocks noChangeArrowheads="1"/>
          </p:cNvSpPr>
          <p:nvPr/>
        </p:nvSpPr>
        <p:spPr bwMode="auto">
          <a:xfrm>
            <a:off x="3559175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73" name="Rectangle 49"/>
          <p:cNvSpPr>
            <a:spLocks noChangeArrowheads="1"/>
          </p:cNvSpPr>
          <p:nvPr/>
        </p:nvSpPr>
        <p:spPr bwMode="auto">
          <a:xfrm>
            <a:off x="3548063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74" name="Rectangle 50"/>
          <p:cNvSpPr>
            <a:spLocks noChangeArrowheads="1"/>
          </p:cNvSpPr>
          <p:nvPr/>
        </p:nvSpPr>
        <p:spPr bwMode="auto">
          <a:xfrm>
            <a:off x="2698750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75" name="Rectangle 51"/>
          <p:cNvSpPr>
            <a:spLocks noChangeArrowheads="1"/>
          </p:cNvSpPr>
          <p:nvPr/>
        </p:nvSpPr>
        <p:spPr bwMode="auto">
          <a:xfrm>
            <a:off x="3124200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76" name="Rectangle 52"/>
          <p:cNvSpPr>
            <a:spLocks noChangeArrowheads="1"/>
          </p:cNvSpPr>
          <p:nvPr/>
        </p:nvSpPr>
        <p:spPr bwMode="auto">
          <a:xfrm>
            <a:off x="4867275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77" name="Rectangle 53"/>
          <p:cNvSpPr>
            <a:spLocks noChangeArrowheads="1"/>
          </p:cNvSpPr>
          <p:nvPr/>
        </p:nvSpPr>
        <p:spPr bwMode="auto">
          <a:xfrm>
            <a:off x="5292725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78" name="Rectangle 54"/>
          <p:cNvSpPr>
            <a:spLocks noChangeArrowheads="1"/>
          </p:cNvSpPr>
          <p:nvPr/>
        </p:nvSpPr>
        <p:spPr bwMode="auto">
          <a:xfrm>
            <a:off x="5694363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79" name="Rectangle 55"/>
          <p:cNvSpPr>
            <a:spLocks noChangeArrowheads="1"/>
          </p:cNvSpPr>
          <p:nvPr/>
        </p:nvSpPr>
        <p:spPr bwMode="auto">
          <a:xfrm>
            <a:off x="610870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80" name="Rectangle 56"/>
          <p:cNvSpPr>
            <a:spLocks noChangeArrowheads="1"/>
          </p:cNvSpPr>
          <p:nvPr/>
        </p:nvSpPr>
        <p:spPr bwMode="auto">
          <a:xfrm>
            <a:off x="4430713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81" name="Rectangle 57"/>
          <p:cNvSpPr>
            <a:spLocks noChangeArrowheads="1"/>
          </p:cNvSpPr>
          <p:nvPr/>
        </p:nvSpPr>
        <p:spPr bwMode="auto">
          <a:xfrm>
            <a:off x="653415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82" name="Rectangle 58"/>
          <p:cNvSpPr>
            <a:spLocks noChangeArrowheads="1"/>
          </p:cNvSpPr>
          <p:nvPr/>
        </p:nvSpPr>
        <p:spPr bwMode="auto">
          <a:xfrm>
            <a:off x="3575050" y="497998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83" name="Rectangle 59"/>
          <p:cNvSpPr>
            <a:spLocks noChangeArrowheads="1"/>
          </p:cNvSpPr>
          <p:nvPr/>
        </p:nvSpPr>
        <p:spPr bwMode="auto">
          <a:xfrm>
            <a:off x="400685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84" name="Rectangle 60"/>
          <p:cNvSpPr>
            <a:spLocks noChangeArrowheads="1"/>
          </p:cNvSpPr>
          <p:nvPr/>
        </p:nvSpPr>
        <p:spPr bwMode="auto">
          <a:xfrm>
            <a:off x="3135313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85" name="Rectangle 61"/>
          <p:cNvSpPr>
            <a:spLocks noChangeArrowheads="1"/>
          </p:cNvSpPr>
          <p:nvPr/>
        </p:nvSpPr>
        <p:spPr bwMode="auto">
          <a:xfrm>
            <a:off x="4867275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86" name="Rectangle 62"/>
          <p:cNvSpPr>
            <a:spLocks noChangeArrowheads="1"/>
          </p:cNvSpPr>
          <p:nvPr/>
        </p:nvSpPr>
        <p:spPr bwMode="auto">
          <a:xfrm>
            <a:off x="5292725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87" name="Rectangle 63"/>
          <p:cNvSpPr>
            <a:spLocks noChangeArrowheads="1"/>
          </p:cNvSpPr>
          <p:nvPr/>
        </p:nvSpPr>
        <p:spPr bwMode="auto">
          <a:xfrm>
            <a:off x="4430713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88" name="Rectangle 64"/>
          <p:cNvSpPr>
            <a:spLocks noChangeArrowheads="1"/>
          </p:cNvSpPr>
          <p:nvPr/>
        </p:nvSpPr>
        <p:spPr bwMode="auto">
          <a:xfrm>
            <a:off x="3575050" y="539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89" name="Rectangle 65"/>
          <p:cNvSpPr>
            <a:spLocks noChangeArrowheads="1"/>
          </p:cNvSpPr>
          <p:nvPr/>
        </p:nvSpPr>
        <p:spPr bwMode="auto">
          <a:xfrm>
            <a:off x="4006850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90" name="Rectangle 66"/>
          <p:cNvSpPr>
            <a:spLocks noChangeArrowheads="1"/>
          </p:cNvSpPr>
          <p:nvPr/>
        </p:nvSpPr>
        <p:spPr bwMode="auto">
          <a:xfrm>
            <a:off x="3135313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91" name="Rectangle 67"/>
          <p:cNvSpPr>
            <a:spLocks noChangeArrowheads="1"/>
          </p:cNvSpPr>
          <p:nvPr/>
        </p:nvSpPr>
        <p:spPr bwMode="auto">
          <a:xfrm>
            <a:off x="4867275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92" name="Rectangle 68"/>
          <p:cNvSpPr>
            <a:spLocks noChangeArrowheads="1"/>
          </p:cNvSpPr>
          <p:nvPr/>
        </p:nvSpPr>
        <p:spPr bwMode="auto">
          <a:xfrm>
            <a:off x="5292725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93" name="Rectangle 69"/>
          <p:cNvSpPr>
            <a:spLocks noChangeArrowheads="1"/>
          </p:cNvSpPr>
          <p:nvPr/>
        </p:nvSpPr>
        <p:spPr bwMode="auto">
          <a:xfrm>
            <a:off x="4430713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94" name="Rectangle 70"/>
          <p:cNvSpPr>
            <a:spLocks noChangeArrowheads="1"/>
          </p:cNvSpPr>
          <p:nvPr/>
        </p:nvSpPr>
        <p:spPr bwMode="auto">
          <a:xfrm>
            <a:off x="3575050" y="581818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95" name="Rectangle 71"/>
          <p:cNvSpPr>
            <a:spLocks noChangeArrowheads="1"/>
          </p:cNvSpPr>
          <p:nvPr/>
        </p:nvSpPr>
        <p:spPr bwMode="auto">
          <a:xfrm>
            <a:off x="4006850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96" name="Rectangle 72"/>
          <p:cNvSpPr>
            <a:spLocks noChangeArrowheads="1"/>
          </p:cNvSpPr>
          <p:nvPr/>
        </p:nvSpPr>
        <p:spPr bwMode="auto">
          <a:xfrm>
            <a:off x="3135313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97" name="Rectangle 73"/>
          <p:cNvSpPr>
            <a:spLocks noChangeArrowheads="1"/>
          </p:cNvSpPr>
          <p:nvPr/>
        </p:nvSpPr>
        <p:spPr bwMode="auto">
          <a:xfrm>
            <a:off x="2703513" y="581818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98" name="Rectangle 74"/>
          <p:cNvSpPr>
            <a:spLocks noChangeArrowheads="1"/>
          </p:cNvSpPr>
          <p:nvPr/>
        </p:nvSpPr>
        <p:spPr bwMode="auto">
          <a:xfrm>
            <a:off x="2263775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6699" name="Rectangle 75"/>
          <p:cNvSpPr>
            <a:spLocks noChangeArrowheads="1"/>
          </p:cNvSpPr>
          <p:nvPr/>
        </p:nvSpPr>
        <p:spPr bwMode="auto">
          <a:xfrm>
            <a:off x="2733675" y="155575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26700" name="Rectangle 76"/>
          <p:cNvSpPr>
            <a:spLocks noChangeArrowheads="1"/>
          </p:cNvSpPr>
          <p:nvPr/>
        </p:nvSpPr>
        <p:spPr bwMode="auto">
          <a:xfrm>
            <a:off x="1873250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26701" name="Rectangle 77"/>
          <p:cNvSpPr>
            <a:spLocks noChangeArrowheads="1"/>
          </p:cNvSpPr>
          <p:nvPr/>
        </p:nvSpPr>
        <p:spPr bwMode="auto">
          <a:xfrm>
            <a:off x="3157538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ru-RU"/>
          </a:p>
        </p:txBody>
      </p:sp>
      <p:sp>
        <p:nvSpPr>
          <p:cNvPr id="26702" name="Rectangle 78"/>
          <p:cNvSpPr>
            <a:spLocks noChangeArrowheads="1"/>
          </p:cNvSpPr>
          <p:nvPr/>
        </p:nvSpPr>
        <p:spPr bwMode="auto">
          <a:xfrm>
            <a:off x="2700338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26703" name="Rectangle 79"/>
          <p:cNvSpPr>
            <a:spLocks noChangeArrowheads="1"/>
          </p:cNvSpPr>
          <p:nvPr/>
        </p:nvSpPr>
        <p:spPr bwMode="auto">
          <a:xfrm>
            <a:off x="1416050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26704" name="Rectangle 80"/>
          <p:cNvSpPr>
            <a:spLocks noChangeArrowheads="1"/>
          </p:cNvSpPr>
          <p:nvPr/>
        </p:nvSpPr>
        <p:spPr bwMode="auto">
          <a:xfrm>
            <a:off x="10795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ru-RU"/>
          </a:p>
        </p:txBody>
      </p:sp>
      <p:sp>
        <p:nvSpPr>
          <p:cNvPr id="26705" name="Rectangle 81"/>
          <p:cNvSpPr>
            <a:spLocks noChangeArrowheads="1"/>
          </p:cNvSpPr>
          <p:nvPr/>
        </p:nvSpPr>
        <p:spPr bwMode="auto">
          <a:xfrm>
            <a:off x="2709863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ru-RU"/>
          </a:p>
        </p:txBody>
      </p:sp>
      <p:sp>
        <p:nvSpPr>
          <p:cNvPr id="26706" name="Rectangle 82"/>
          <p:cNvSpPr>
            <a:spLocks noChangeArrowheads="1"/>
          </p:cNvSpPr>
          <p:nvPr/>
        </p:nvSpPr>
        <p:spPr bwMode="auto">
          <a:xfrm>
            <a:off x="2252663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</a:t>
            </a:r>
            <a:endParaRPr lang="ru-RU"/>
          </a:p>
        </p:txBody>
      </p:sp>
      <p:sp>
        <p:nvSpPr>
          <p:cNvPr id="26707" name="Rectangle 83"/>
          <p:cNvSpPr>
            <a:spLocks noChangeArrowheads="1"/>
          </p:cNvSpPr>
          <p:nvPr/>
        </p:nvSpPr>
        <p:spPr bwMode="auto">
          <a:xfrm>
            <a:off x="269875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9</a:t>
            </a:r>
            <a:endParaRPr lang="ru-RU"/>
          </a:p>
        </p:txBody>
      </p:sp>
      <p:sp>
        <p:nvSpPr>
          <p:cNvPr id="26708" name="Rectangle 84"/>
          <p:cNvSpPr>
            <a:spLocks noChangeArrowheads="1"/>
          </p:cNvSpPr>
          <p:nvPr/>
        </p:nvSpPr>
        <p:spPr bwMode="auto">
          <a:xfrm>
            <a:off x="2698750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10</a:t>
            </a:r>
            <a:endParaRPr lang="ru-RU"/>
          </a:p>
        </p:txBody>
      </p:sp>
      <p:sp>
        <p:nvSpPr>
          <p:cNvPr id="26709" name="Rectangle 85"/>
          <p:cNvSpPr>
            <a:spLocks noChangeArrowheads="1"/>
          </p:cNvSpPr>
          <p:nvPr/>
        </p:nvSpPr>
        <p:spPr bwMode="auto">
          <a:xfrm>
            <a:off x="1841500" y="58150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11</a:t>
            </a:r>
            <a:endParaRPr lang="ru-RU"/>
          </a:p>
        </p:txBody>
      </p:sp>
      <p:sp>
        <p:nvSpPr>
          <p:cNvPr id="26710" name="Rectangle 86"/>
          <p:cNvSpPr>
            <a:spLocks noChangeArrowheads="1"/>
          </p:cNvSpPr>
          <p:nvPr/>
        </p:nvSpPr>
        <p:spPr bwMode="auto">
          <a:xfrm>
            <a:off x="2741613" y="1554163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6711" name="Rectangle 87"/>
          <p:cNvSpPr>
            <a:spLocks noChangeArrowheads="1"/>
          </p:cNvSpPr>
          <p:nvPr/>
        </p:nvSpPr>
        <p:spPr bwMode="auto">
          <a:xfrm>
            <a:off x="1881188" y="199072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6712" name="Rectangle 88"/>
          <p:cNvSpPr>
            <a:spLocks noChangeArrowheads="1"/>
          </p:cNvSpPr>
          <p:nvPr/>
        </p:nvSpPr>
        <p:spPr bwMode="auto">
          <a:xfrm>
            <a:off x="3165475" y="241617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6713" name="Rectangle 89"/>
          <p:cNvSpPr>
            <a:spLocks noChangeArrowheads="1"/>
          </p:cNvSpPr>
          <p:nvPr/>
        </p:nvSpPr>
        <p:spPr bwMode="auto">
          <a:xfrm>
            <a:off x="2708275" y="2852738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4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6714" name="Rectangle 90"/>
          <p:cNvSpPr>
            <a:spLocks noChangeArrowheads="1"/>
          </p:cNvSpPr>
          <p:nvPr/>
        </p:nvSpPr>
        <p:spPr bwMode="auto">
          <a:xfrm>
            <a:off x="1423988" y="326707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5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6715" name="Rectangle 91"/>
          <p:cNvSpPr>
            <a:spLocks noChangeArrowheads="1"/>
          </p:cNvSpPr>
          <p:nvPr/>
        </p:nvSpPr>
        <p:spPr bwMode="auto">
          <a:xfrm>
            <a:off x="115888" y="3702050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6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6716" name="Rectangle 92"/>
          <p:cNvSpPr>
            <a:spLocks noChangeArrowheads="1"/>
          </p:cNvSpPr>
          <p:nvPr/>
        </p:nvSpPr>
        <p:spPr bwMode="auto">
          <a:xfrm>
            <a:off x="2717800" y="4125913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7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6717" name="Rectangle 93"/>
          <p:cNvSpPr>
            <a:spLocks noChangeArrowheads="1"/>
          </p:cNvSpPr>
          <p:nvPr/>
        </p:nvSpPr>
        <p:spPr bwMode="auto">
          <a:xfrm>
            <a:off x="2260600" y="4557713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8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6718" name="Rectangle 94"/>
          <p:cNvSpPr>
            <a:spLocks noChangeArrowheads="1"/>
          </p:cNvSpPr>
          <p:nvPr/>
        </p:nvSpPr>
        <p:spPr bwMode="auto">
          <a:xfrm>
            <a:off x="2706688" y="4986338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9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6719" name="Rectangle 95"/>
          <p:cNvSpPr>
            <a:spLocks noChangeArrowheads="1"/>
          </p:cNvSpPr>
          <p:nvPr/>
        </p:nvSpPr>
        <p:spPr bwMode="auto">
          <a:xfrm>
            <a:off x="2706688" y="540067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10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6720" name="Rectangle 96"/>
          <p:cNvSpPr>
            <a:spLocks noChangeArrowheads="1"/>
          </p:cNvSpPr>
          <p:nvPr/>
        </p:nvSpPr>
        <p:spPr bwMode="auto">
          <a:xfrm>
            <a:off x="1849438" y="581342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11</a:t>
            </a:r>
            <a:endParaRPr lang="ru-RU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smtClean="0"/>
              <a:t>5. Алгоритм, записанный на языке, которым пользуется компьютер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15753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д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357028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399573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4419600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к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483393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е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524668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5661025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230822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п</a:t>
            </a: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272097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314642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и</a:t>
            </a: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3570288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н</a:t>
            </a:r>
          </a:p>
        </p:txBody>
      </p:sp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398462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439737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е</a:t>
            </a:r>
          </a:p>
        </p:txBody>
      </p:sp>
      <p:sp>
        <p:nvSpPr>
          <p:cNvPr id="27664" name="Rectangle 16"/>
          <p:cNvSpPr>
            <a:spLocks noChangeArrowheads="1"/>
          </p:cNvSpPr>
          <p:nvPr/>
        </p:nvSpPr>
        <p:spPr bwMode="auto">
          <a:xfrm>
            <a:off x="4811713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27665" name="Rectangle 17"/>
          <p:cNvSpPr>
            <a:spLocks noChangeArrowheads="1"/>
          </p:cNvSpPr>
          <p:nvPr/>
        </p:nvSpPr>
        <p:spPr bwMode="auto">
          <a:xfrm>
            <a:off x="3570288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ф</a:t>
            </a:r>
          </a:p>
        </p:txBody>
      </p:sp>
      <p:sp>
        <p:nvSpPr>
          <p:cNvPr id="27666" name="Rectangle 18"/>
          <p:cNvSpPr>
            <a:spLocks noChangeArrowheads="1"/>
          </p:cNvSpPr>
          <p:nvPr/>
        </p:nvSpPr>
        <p:spPr bwMode="auto">
          <a:xfrm>
            <a:off x="3995738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27667" name="Rectangle 19"/>
          <p:cNvSpPr>
            <a:spLocks noChangeArrowheads="1"/>
          </p:cNvSpPr>
          <p:nvPr/>
        </p:nvSpPr>
        <p:spPr bwMode="auto">
          <a:xfrm>
            <a:off x="4397375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й</a:t>
            </a:r>
          </a:p>
        </p:txBody>
      </p:sp>
      <p:sp>
        <p:nvSpPr>
          <p:cNvPr id="27668" name="Rectangle 20"/>
          <p:cNvSpPr>
            <a:spLocks noChangeArrowheads="1"/>
          </p:cNvSpPr>
          <p:nvPr/>
        </p:nvSpPr>
        <p:spPr bwMode="auto">
          <a:xfrm>
            <a:off x="4811713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л</a:t>
            </a:r>
          </a:p>
        </p:txBody>
      </p:sp>
      <p:sp>
        <p:nvSpPr>
          <p:cNvPr id="27669" name="Rectangle 21"/>
          <p:cNvSpPr>
            <a:spLocks noChangeArrowheads="1"/>
          </p:cNvSpPr>
          <p:nvPr/>
        </p:nvSpPr>
        <p:spPr bwMode="auto">
          <a:xfrm>
            <a:off x="3570288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27670" name="Rectangle 22"/>
          <p:cNvSpPr>
            <a:spLocks noChangeArrowheads="1"/>
          </p:cNvSpPr>
          <p:nvPr/>
        </p:nvSpPr>
        <p:spPr bwMode="auto">
          <a:xfrm>
            <a:off x="3995738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н</a:t>
            </a:r>
          </a:p>
        </p:txBody>
      </p:sp>
      <p:sp>
        <p:nvSpPr>
          <p:cNvPr id="27671" name="Rectangle 23"/>
          <p:cNvSpPr>
            <a:spLocks noChangeArrowheads="1"/>
          </p:cNvSpPr>
          <p:nvPr/>
        </p:nvSpPr>
        <p:spPr bwMode="auto">
          <a:xfrm>
            <a:off x="4397375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и</a:t>
            </a:r>
          </a:p>
        </p:txBody>
      </p:sp>
      <p:sp>
        <p:nvSpPr>
          <p:cNvPr id="27672" name="Rectangle 24"/>
          <p:cNvSpPr>
            <a:spLocks noChangeArrowheads="1"/>
          </p:cNvSpPr>
          <p:nvPr/>
        </p:nvSpPr>
        <p:spPr bwMode="auto">
          <a:xfrm>
            <a:off x="4811713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27673" name="Rectangle 25"/>
          <p:cNvSpPr>
            <a:spLocks noChangeArrowheads="1"/>
          </p:cNvSpPr>
          <p:nvPr/>
        </p:nvSpPr>
        <p:spPr bwMode="auto">
          <a:xfrm>
            <a:off x="3124200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м</a:t>
            </a:r>
          </a:p>
        </p:txBody>
      </p:sp>
      <p:sp>
        <p:nvSpPr>
          <p:cNvPr id="27674" name="Rectangle 26"/>
          <p:cNvSpPr>
            <a:spLocks noChangeArrowheads="1"/>
          </p:cNvSpPr>
          <p:nvPr/>
        </p:nvSpPr>
        <p:spPr bwMode="auto">
          <a:xfrm>
            <a:off x="5237163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</a:t>
            </a:r>
          </a:p>
        </p:txBody>
      </p:sp>
      <p:sp>
        <p:nvSpPr>
          <p:cNvPr id="27675" name="Rectangle 27"/>
          <p:cNvSpPr>
            <a:spLocks noChangeArrowheads="1"/>
          </p:cNvSpPr>
          <p:nvPr/>
        </p:nvSpPr>
        <p:spPr bwMode="auto">
          <a:xfrm>
            <a:off x="5651500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27676" name="Rectangle 28"/>
          <p:cNvSpPr>
            <a:spLocks noChangeArrowheads="1"/>
          </p:cNvSpPr>
          <p:nvPr/>
        </p:nvSpPr>
        <p:spPr bwMode="auto">
          <a:xfrm>
            <a:off x="357028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27677" name="Rectangle 29"/>
          <p:cNvSpPr>
            <a:spLocks noChangeArrowheads="1"/>
          </p:cNvSpPr>
          <p:nvPr/>
        </p:nvSpPr>
        <p:spPr bwMode="auto">
          <a:xfrm>
            <a:off x="399573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678" name="Rectangle 30"/>
          <p:cNvSpPr>
            <a:spLocks noChangeArrowheads="1"/>
          </p:cNvSpPr>
          <p:nvPr/>
        </p:nvSpPr>
        <p:spPr bwMode="auto">
          <a:xfrm>
            <a:off x="4397375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679" name="Rectangle 31"/>
          <p:cNvSpPr>
            <a:spLocks noChangeArrowheads="1"/>
          </p:cNvSpPr>
          <p:nvPr/>
        </p:nvSpPr>
        <p:spPr bwMode="auto">
          <a:xfrm>
            <a:off x="4811713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680" name="Rectangle 32"/>
          <p:cNvSpPr>
            <a:spLocks noChangeArrowheads="1"/>
          </p:cNvSpPr>
          <p:nvPr/>
        </p:nvSpPr>
        <p:spPr bwMode="auto">
          <a:xfrm>
            <a:off x="3124200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681" name="Rectangle 33"/>
          <p:cNvSpPr>
            <a:spLocks noChangeArrowheads="1"/>
          </p:cNvSpPr>
          <p:nvPr/>
        </p:nvSpPr>
        <p:spPr bwMode="auto">
          <a:xfrm>
            <a:off x="5237163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682" name="Rectangle 34"/>
          <p:cNvSpPr>
            <a:spLocks noChangeArrowheads="1"/>
          </p:cNvSpPr>
          <p:nvPr/>
        </p:nvSpPr>
        <p:spPr bwMode="auto">
          <a:xfrm>
            <a:off x="227488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683" name="Rectangle 35"/>
          <p:cNvSpPr>
            <a:spLocks noChangeArrowheads="1"/>
          </p:cNvSpPr>
          <p:nvPr/>
        </p:nvSpPr>
        <p:spPr bwMode="auto">
          <a:xfrm>
            <a:off x="270033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684" name="Rectangle 36"/>
          <p:cNvSpPr>
            <a:spLocks noChangeArrowheads="1"/>
          </p:cNvSpPr>
          <p:nvPr/>
        </p:nvSpPr>
        <p:spPr bwMode="auto">
          <a:xfrm>
            <a:off x="1828800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685" name="Rectangle 37"/>
          <p:cNvSpPr>
            <a:spLocks noChangeArrowheads="1"/>
          </p:cNvSpPr>
          <p:nvPr/>
        </p:nvSpPr>
        <p:spPr bwMode="auto">
          <a:xfrm>
            <a:off x="357028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686" name="Rectangle 38"/>
          <p:cNvSpPr>
            <a:spLocks noChangeArrowheads="1"/>
          </p:cNvSpPr>
          <p:nvPr/>
        </p:nvSpPr>
        <p:spPr bwMode="auto">
          <a:xfrm>
            <a:off x="312420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687" name="Rectangle 39"/>
          <p:cNvSpPr>
            <a:spLocks noChangeArrowheads="1"/>
          </p:cNvSpPr>
          <p:nvPr/>
        </p:nvSpPr>
        <p:spPr bwMode="auto">
          <a:xfrm>
            <a:off x="227488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688" name="Rectangle 40"/>
          <p:cNvSpPr>
            <a:spLocks noChangeArrowheads="1"/>
          </p:cNvSpPr>
          <p:nvPr/>
        </p:nvSpPr>
        <p:spPr bwMode="auto">
          <a:xfrm>
            <a:off x="270033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689" name="Rectangle 41"/>
          <p:cNvSpPr>
            <a:spLocks noChangeArrowheads="1"/>
          </p:cNvSpPr>
          <p:nvPr/>
        </p:nvSpPr>
        <p:spPr bwMode="auto">
          <a:xfrm>
            <a:off x="182880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690" name="Rectangle 42"/>
          <p:cNvSpPr>
            <a:spLocks noChangeArrowheads="1"/>
          </p:cNvSpPr>
          <p:nvPr/>
        </p:nvSpPr>
        <p:spPr bwMode="auto">
          <a:xfrm>
            <a:off x="97948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691" name="Rectangle 43"/>
          <p:cNvSpPr>
            <a:spLocks noChangeArrowheads="1"/>
          </p:cNvSpPr>
          <p:nvPr/>
        </p:nvSpPr>
        <p:spPr bwMode="auto">
          <a:xfrm>
            <a:off x="140493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692" name="Rectangle 44"/>
          <p:cNvSpPr>
            <a:spLocks noChangeArrowheads="1"/>
          </p:cNvSpPr>
          <p:nvPr/>
        </p:nvSpPr>
        <p:spPr bwMode="auto">
          <a:xfrm>
            <a:off x="53340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693" name="Rectangle 45"/>
          <p:cNvSpPr>
            <a:spLocks noChangeArrowheads="1"/>
          </p:cNvSpPr>
          <p:nvPr/>
        </p:nvSpPr>
        <p:spPr bwMode="auto">
          <a:xfrm>
            <a:off x="4429125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694" name="Rectangle 46"/>
          <p:cNvSpPr>
            <a:spLocks noChangeArrowheads="1"/>
          </p:cNvSpPr>
          <p:nvPr/>
        </p:nvSpPr>
        <p:spPr bwMode="auto">
          <a:xfrm>
            <a:off x="3983038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695" name="Rectangle 47"/>
          <p:cNvSpPr>
            <a:spLocks noChangeArrowheads="1"/>
          </p:cNvSpPr>
          <p:nvPr/>
        </p:nvSpPr>
        <p:spPr bwMode="auto">
          <a:xfrm>
            <a:off x="3133725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696" name="Rectangle 48"/>
          <p:cNvSpPr>
            <a:spLocks noChangeArrowheads="1"/>
          </p:cNvSpPr>
          <p:nvPr/>
        </p:nvSpPr>
        <p:spPr bwMode="auto">
          <a:xfrm>
            <a:off x="3559175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697" name="Rectangle 49"/>
          <p:cNvSpPr>
            <a:spLocks noChangeArrowheads="1"/>
          </p:cNvSpPr>
          <p:nvPr/>
        </p:nvSpPr>
        <p:spPr bwMode="auto">
          <a:xfrm>
            <a:off x="3548063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698" name="Rectangle 50"/>
          <p:cNvSpPr>
            <a:spLocks noChangeArrowheads="1"/>
          </p:cNvSpPr>
          <p:nvPr/>
        </p:nvSpPr>
        <p:spPr bwMode="auto">
          <a:xfrm>
            <a:off x="2698750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699" name="Rectangle 51"/>
          <p:cNvSpPr>
            <a:spLocks noChangeArrowheads="1"/>
          </p:cNvSpPr>
          <p:nvPr/>
        </p:nvSpPr>
        <p:spPr bwMode="auto">
          <a:xfrm>
            <a:off x="3124200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700" name="Rectangle 52"/>
          <p:cNvSpPr>
            <a:spLocks noChangeArrowheads="1"/>
          </p:cNvSpPr>
          <p:nvPr/>
        </p:nvSpPr>
        <p:spPr bwMode="auto">
          <a:xfrm>
            <a:off x="4867275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701" name="Rectangle 53"/>
          <p:cNvSpPr>
            <a:spLocks noChangeArrowheads="1"/>
          </p:cNvSpPr>
          <p:nvPr/>
        </p:nvSpPr>
        <p:spPr bwMode="auto">
          <a:xfrm>
            <a:off x="5292725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702" name="Rectangle 54"/>
          <p:cNvSpPr>
            <a:spLocks noChangeArrowheads="1"/>
          </p:cNvSpPr>
          <p:nvPr/>
        </p:nvSpPr>
        <p:spPr bwMode="auto">
          <a:xfrm>
            <a:off x="5694363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703" name="Rectangle 55"/>
          <p:cNvSpPr>
            <a:spLocks noChangeArrowheads="1"/>
          </p:cNvSpPr>
          <p:nvPr/>
        </p:nvSpPr>
        <p:spPr bwMode="auto">
          <a:xfrm>
            <a:off x="610870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704" name="Rectangle 56"/>
          <p:cNvSpPr>
            <a:spLocks noChangeArrowheads="1"/>
          </p:cNvSpPr>
          <p:nvPr/>
        </p:nvSpPr>
        <p:spPr bwMode="auto">
          <a:xfrm>
            <a:off x="4430713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705" name="Rectangle 57"/>
          <p:cNvSpPr>
            <a:spLocks noChangeArrowheads="1"/>
          </p:cNvSpPr>
          <p:nvPr/>
        </p:nvSpPr>
        <p:spPr bwMode="auto">
          <a:xfrm>
            <a:off x="653415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706" name="Rectangle 58"/>
          <p:cNvSpPr>
            <a:spLocks noChangeArrowheads="1"/>
          </p:cNvSpPr>
          <p:nvPr/>
        </p:nvSpPr>
        <p:spPr bwMode="auto">
          <a:xfrm>
            <a:off x="3575050" y="497998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707" name="Rectangle 59"/>
          <p:cNvSpPr>
            <a:spLocks noChangeArrowheads="1"/>
          </p:cNvSpPr>
          <p:nvPr/>
        </p:nvSpPr>
        <p:spPr bwMode="auto">
          <a:xfrm>
            <a:off x="400685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708" name="Rectangle 60"/>
          <p:cNvSpPr>
            <a:spLocks noChangeArrowheads="1"/>
          </p:cNvSpPr>
          <p:nvPr/>
        </p:nvSpPr>
        <p:spPr bwMode="auto">
          <a:xfrm>
            <a:off x="3135313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709" name="Rectangle 61"/>
          <p:cNvSpPr>
            <a:spLocks noChangeArrowheads="1"/>
          </p:cNvSpPr>
          <p:nvPr/>
        </p:nvSpPr>
        <p:spPr bwMode="auto">
          <a:xfrm>
            <a:off x="4867275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710" name="Rectangle 62"/>
          <p:cNvSpPr>
            <a:spLocks noChangeArrowheads="1"/>
          </p:cNvSpPr>
          <p:nvPr/>
        </p:nvSpPr>
        <p:spPr bwMode="auto">
          <a:xfrm>
            <a:off x="5292725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711" name="Rectangle 63"/>
          <p:cNvSpPr>
            <a:spLocks noChangeArrowheads="1"/>
          </p:cNvSpPr>
          <p:nvPr/>
        </p:nvSpPr>
        <p:spPr bwMode="auto">
          <a:xfrm>
            <a:off x="4430713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712" name="Rectangle 64"/>
          <p:cNvSpPr>
            <a:spLocks noChangeArrowheads="1"/>
          </p:cNvSpPr>
          <p:nvPr/>
        </p:nvSpPr>
        <p:spPr bwMode="auto">
          <a:xfrm>
            <a:off x="3575050" y="539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713" name="Rectangle 65"/>
          <p:cNvSpPr>
            <a:spLocks noChangeArrowheads="1"/>
          </p:cNvSpPr>
          <p:nvPr/>
        </p:nvSpPr>
        <p:spPr bwMode="auto">
          <a:xfrm>
            <a:off x="4006850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714" name="Rectangle 66"/>
          <p:cNvSpPr>
            <a:spLocks noChangeArrowheads="1"/>
          </p:cNvSpPr>
          <p:nvPr/>
        </p:nvSpPr>
        <p:spPr bwMode="auto">
          <a:xfrm>
            <a:off x="3135313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715" name="Rectangle 67"/>
          <p:cNvSpPr>
            <a:spLocks noChangeArrowheads="1"/>
          </p:cNvSpPr>
          <p:nvPr/>
        </p:nvSpPr>
        <p:spPr bwMode="auto">
          <a:xfrm>
            <a:off x="4867275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716" name="Rectangle 68"/>
          <p:cNvSpPr>
            <a:spLocks noChangeArrowheads="1"/>
          </p:cNvSpPr>
          <p:nvPr/>
        </p:nvSpPr>
        <p:spPr bwMode="auto">
          <a:xfrm>
            <a:off x="5292725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717" name="Rectangle 69"/>
          <p:cNvSpPr>
            <a:spLocks noChangeArrowheads="1"/>
          </p:cNvSpPr>
          <p:nvPr/>
        </p:nvSpPr>
        <p:spPr bwMode="auto">
          <a:xfrm>
            <a:off x="4430713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718" name="Rectangle 70"/>
          <p:cNvSpPr>
            <a:spLocks noChangeArrowheads="1"/>
          </p:cNvSpPr>
          <p:nvPr/>
        </p:nvSpPr>
        <p:spPr bwMode="auto">
          <a:xfrm>
            <a:off x="3575050" y="581818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719" name="Rectangle 71"/>
          <p:cNvSpPr>
            <a:spLocks noChangeArrowheads="1"/>
          </p:cNvSpPr>
          <p:nvPr/>
        </p:nvSpPr>
        <p:spPr bwMode="auto">
          <a:xfrm>
            <a:off x="4006850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720" name="Rectangle 72"/>
          <p:cNvSpPr>
            <a:spLocks noChangeArrowheads="1"/>
          </p:cNvSpPr>
          <p:nvPr/>
        </p:nvSpPr>
        <p:spPr bwMode="auto">
          <a:xfrm>
            <a:off x="3135313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721" name="Rectangle 73"/>
          <p:cNvSpPr>
            <a:spLocks noChangeArrowheads="1"/>
          </p:cNvSpPr>
          <p:nvPr/>
        </p:nvSpPr>
        <p:spPr bwMode="auto">
          <a:xfrm>
            <a:off x="2703513" y="581818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722" name="Rectangle 74"/>
          <p:cNvSpPr>
            <a:spLocks noChangeArrowheads="1"/>
          </p:cNvSpPr>
          <p:nvPr/>
        </p:nvSpPr>
        <p:spPr bwMode="auto">
          <a:xfrm>
            <a:off x="2263775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7723" name="Rectangle 76"/>
          <p:cNvSpPr>
            <a:spLocks noChangeArrowheads="1"/>
          </p:cNvSpPr>
          <p:nvPr/>
        </p:nvSpPr>
        <p:spPr bwMode="auto">
          <a:xfrm>
            <a:off x="2733675" y="155575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27724" name="Rectangle 77"/>
          <p:cNvSpPr>
            <a:spLocks noChangeArrowheads="1"/>
          </p:cNvSpPr>
          <p:nvPr/>
        </p:nvSpPr>
        <p:spPr bwMode="auto">
          <a:xfrm>
            <a:off x="1873250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27725" name="Rectangle 78"/>
          <p:cNvSpPr>
            <a:spLocks noChangeArrowheads="1"/>
          </p:cNvSpPr>
          <p:nvPr/>
        </p:nvSpPr>
        <p:spPr bwMode="auto">
          <a:xfrm>
            <a:off x="3157538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ru-RU"/>
          </a:p>
        </p:txBody>
      </p:sp>
      <p:sp>
        <p:nvSpPr>
          <p:cNvPr id="27726" name="Rectangle 79"/>
          <p:cNvSpPr>
            <a:spLocks noChangeArrowheads="1"/>
          </p:cNvSpPr>
          <p:nvPr/>
        </p:nvSpPr>
        <p:spPr bwMode="auto">
          <a:xfrm>
            <a:off x="2700338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27727" name="Rectangle 80"/>
          <p:cNvSpPr>
            <a:spLocks noChangeArrowheads="1"/>
          </p:cNvSpPr>
          <p:nvPr/>
        </p:nvSpPr>
        <p:spPr bwMode="auto">
          <a:xfrm>
            <a:off x="1416050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27728" name="Rectangle 81"/>
          <p:cNvSpPr>
            <a:spLocks noChangeArrowheads="1"/>
          </p:cNvSpPr>
          <p:nvPr/>
        </p:nvSpPr>
        <p:spPr bwMode="auto">
          <a:xfrm>
            <a:off x="10795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ru-RU"/>
          </a:p>
        </p:txBody>
      </p:sp>
      <p:sp>
        <p:nvSpPr>
          <p:cNvPr id="27729" name="Rectangle 82"/>
          <p:cNvSpPr>
            <a:spLocks noChangeArrowheads="1"/>
          </p:cNvSpPr>
          <p:nvPr/>
        </p:nvSpPr>
        <p:spPr bwMode="auto">
          <a:xfrm>
            <a:off x="2709863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ru-RU"/>
          </a:p>
        </p:txBody>
      </p:sp>
      <p:sp>
        <p:nvSpPr>
          <p:cNvPr id="27730" name="Rectangle 83"/>
          <p:cNvSpPr>
            <a:spLocks noChangeArrowheads="1"/>
          </p:cNvSpPr>
          <p:nvPr/>
        </p:nvSpPr>
        <p:spPr bwMode="auto">
          <a:xfrm>
            <a:off x="2252663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</a:t>
            </a:r>
            <a:endParaRPr lang="ru-RU"/>
          </a:p>
        </p:txBody>
      </p:sp>
      <p:sp>
        <p:nvSpPr>
          <p:cNvPr id="27731" name="Rectangle 84"/>
          <p:cNvSpPr>
            <a:spLocks noChangeArrowheads="1"/>
          </p:cNvSpPr>
          <p:nvPr/>
        </p:nvSpPr>
        <p:spPr bwMode="auto">
          <a:xfrm>
            <a:off x="269875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9</a:t>
            </a:r>
            <a:endParaRPr lang="ru-RU"/>
          </a:p>
        </p:txBody>
      </p:sp>
      <p:sp>
        <p:nvSpPr>
          <p:cNvPr id="27732" name="Rectangle 85"/>
          <p:cNvSpPr>
            <a:spLocks noChangeArrowheads="1"/>
          </p:cNvSpPr>
          <p:nvPr/>
        </p:nvSpPr>
        <p:spPr bwMode="auto">
          <a:xfrm>
            <a:off x="2698750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10</a:t>
            </a:r>
            <a:endParaRPr lang="ru-RU"/>
          </a:p>
        </p:txBody>
      </p:sp>
      <p:sp>
        <p:nvSpPr>
          <p:cNvPr id="27733" name="Rectangle 86"/>
          <p:cNvSpPr>
            <a:spLocks noChangeArrowheads="1"/>
          </p:cNvSpPr>
          <p:nvPr/>
        </p:nvSpPr>
        <p:spPr bwMode="auto">
          <a:xfrm>
            <a:off x="1841500" y="58150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11</a:t>
            </a:r>
            <a:endParaRPr lang="ru-RU"/>
          </a:p>
        </p:txBody>
      </p:sp>
      <p:sp>
        <p:nvSpPr>
          <p:cNvPr id="27734" name="Rectangle 87"/>
          <p:cNvSpPr>
            <a:spLocks noChangeArrowheads="1"/>
          </p:cNvSpPr>
          <p:nvPr/>
        </p:nvSpPr>
        <p:spPr bwMode="auto">
          <a:xfrm>
            <a:off x="2741613" y="1554163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7735" name="Rectangle 88"/>
          <p:cNvSpPr>
            <a:spLocks noChangeArrowheads="1"/>
          </p:cNvSpPr>
          <p:nvPr/>
        </p:nvSpPr>
        <p:spPr bwMode="auto">
          <a:xfrm>
            <a:off x="1881188" y="199072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7736" name="Rectangle 89"/>
          <p:cNvSpPr>
            <a:spLocks noChangeArrowheads="1"/>
          </p:cNvSpPr>
          <p:nvPr/>
        </p:nvSpPr>
        <p:spPr bwMode="auto">
          <a:xfrm>
            <a:off x="3165475" y="241617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7737" name="Rectangle 90"/>
          <p:cNvSpPr>
            <a:spLocks noChangeArrowheads="1"/>
          </p:cNvSpPr>
          <p:nvPr/>
        </p:nvSpPr>
        <p:spPr bwMode="auto">
          <a:xfrm>
            <a:off x="2708275" y="2852738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4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7738" name="Rectangle 91"/>
          <p:cNvSpPr>
            <a:spLocks noChangeArrowheads="1"/>
          </p:cNvSpPr>
          <p:nvPr/>
        </p:nvSpPr>
        <p:spPr bwMode="auto">
          <a:xfrm>
            <a:off x="1423988" y="326707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5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7739" name="Rectangle 92"/>
          <p:cNvSpPr>
            <a:spLocks noChangeArrowheads="1"/>
          </p:cNvSpPr>
          <p:nvPr/>
        </p:nvSpPr>
        <p:spPr bwMode="auto">
          <a:xfrm>
            <a:off x="115888" y="3702050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6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7740" name="Rectangle 93"/>
          <p:cNvSpPr>
            <a:spLocks noChangeArrowheads="1"/>
          </p:cNvSpPr>
          <p:nvPr/>
        </p:nvSpPr>
        <p:spPr bwMode="auto">
          <a:xfrm>
            <a:off x="2717800" y="4125913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7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7741" name="Rectangle 94"/>
          <p:cNvSpPr>
            <a:spLocks noChangeArrowheads="1"/>
          </p:cNvSpPr>
          <p:nvPr/>
        </p:nvSpPr>
        <p:spPr bwMode="auto">
          <a:xfrm>
            <a:off x="2260600" y="4557713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8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7742" name="Rectangle 95"/>
          <p:cNvSpPr>
            <a:spLocks noChangeArrowheads="1"/>
          </p:cNvSpPr>
          <p:nvPr/>
        </p:nvSpPr>
        <p:spPr bwMode="auto">
          <a:xfrm>
            <a:off x="2706688" y="4986338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9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7743" name="Rectangle 96"/>
          <p:cNvSpPr>
            <a:spLocks noChangeArrowheads="1"/>
          </p:cNvSpPr>
          <p:nvPr/>
        </p:nvSpPr>
        <p:spPr bwMode="auto">
          <a:xfrm>
            <a:off x="2706688" y="540067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10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7744" name="Rectangle 97"/>
          <p:cNvSpPr>
            <a:spLocks noChangeArrowheads="1"/>
          </p:cNvSpPr>
          <p:nvPr/>
        </p:nvSpPr>
        <p:spPr bwMode="auto">
          <a:xfrm>
            <a:off x="1849438" y="581342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11</a:t>
            </a:r>
            <a:endParaRPr lang="ru-RU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6. Совокупность четко сформулированных правил для решения задачи за конечное число шагов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15753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д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357028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99573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4419600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к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483393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е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524668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5661025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230822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п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272097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314642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и</a:t>
            </a:r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3570288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н</a:t>
            </a:r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398462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439737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е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4811713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3570288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ф</a:t>
            </a:r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3995738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4397375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й</a:t>
            </a:r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4811713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л</a:t>
            </a:r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3570288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3995738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н</a:t>
            </a: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4397375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и</a:t>
            </a:r>
          </a:p>
        </p:txBody>
      </p:sp>
      <p:sp>
        <p:nvSpPr>
          <p:cNvPr id="28696" name="Rectangle 24"/>
          <p:cNvSpPr>
            <a:spLocks noChangeArrowheads="1"/>
          </p:cNvSpPr>
          <p:nvPr/>
        </p:nvSpPr>
        <p:spPr bwMode="auto">
          <a:xfrm>
            <a:off x="4811713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28697" name="Rectangle 25"/>
          <p:cNvSpPr>
            <a:spLocks noChangeArrowheads="1"/>
          </p:cNvSpPr>
          <p:nvPr/>
        </p:nvSpPr>
        <p:spPr bwMode="auto">
          <a:xfrm>
            <a:off x="3124200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м</a:t>
            </a:r>
          </a:p>
        </p:txBody>
      </p:sp>
      <p:sp>
        <p:nvSpPr>
          <p:cNvPr id="28698" name="Rectangle 26"/>
          <p:cNvSpPr>
            <a:spLocks noChangeArrowheads="1"/>
          </p:cNvSpPr>
          <p:nvPr/>
        </p:nvSpPr>
        <p:spPr bwMode="auto">
          <a:xfrm>
            <a:off x="5237163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</a:t>
            </a:r>
          </a:p>
        </p:txBody>
      </p:sp>
      <p:sp>
        <p:nvSpPr>
          <p:cNvPr id="28699" name="Rectangle 27"/>
          <p:cNvSpPr>
            <a:spLocks noChangeArrowheads="1"/>
          </p:cNvSpPr>
          <p:nvPr/>
        </p:nvSpPr>
        <p:spPr bwMode="auto">
          <a:xfrm>
            <a:off x="5651500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28700" name="Rectangle 28"/>
          <p:cNvSpPr>
            <a:spLocks noChangeArrowheads="1"/>
          </p:cNvSpPr>
          <p:nvPr/>
        </p:nvSpPr>
        <p:spPr bwMode="auto">
          <a:xfrm>
            <a:off x="357028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р</a:t>
            </a:r>
          </a:p>
        </p:txBody>
      </p:sp>
      <p:sp>
        <p:nvSpPr>
          <p:cNvPr id="28701" name="Rectangle 29"/>
          <p:cNvSpPr>
            <a:spLocks noChangeArrowheads="1"/>
          </p:cNvSpPr>
          <p:nvPr/>
        </p:nvSpPr>
        <p:spPr bwMode="auto">
          <a:xfrm>
            <a:off x="399573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28702" name="Rectangle 30"/>
          <p:cNvSpPr>
            <a:spLocks noChangeArrowheads="1"/>
          </p:cNvSpPr>
          <p:nvPr/>
        </p:nvSpPr>
        <p:spPr bwMode="auto">
          <a:xfrm>
            <a:off x="4397375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м</a:t>
            </a:r>
          </a:p>
        </p:txBody>
      </p:sp>
      <p:sp>
        <p:nvSpPr>
          <p:cNvPr id="28703" name="Rectangle 31"/>
          <p:cNvSpPr>
            <a:spLocks noChangeArrowheads="1"/>
          </p:cNvSpPr>
          <p:nvPr/>
        </p:nvSpPr>
        <p:spPr bwMode="auto">
          <a:xfrm>
            <a:off x="4811713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м</a:t>
            </a:r>
          </a:p>
        </p:txBody>
      </p:sp>
      <p:sp>
        <p:nvSpPr>
          <p:cNvPr id="28704" name="Rectangle 32"/>
          <p:cNvSpPr>
            <a:spLocks noChangeArrowheads="1"/>
          </p:cNvSpPr>
          <p:nvPr/>
        </p:nvSpPr>
        <p:spPr bwMode="auto">
          <a:xfrm>
            <a:off x="3124200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г</a:t>
            </a:r>
          </a:p>
        </p:txBody>
      </p:sp>
      <p:sp>
        <p:nvSpPr>
          <p:cNvPr id="28705" name="Rectangle 33"/>
          <p:cNvSpPr>
            <a:spLocks noChangeArrowheads="1"/>
          </p:cNvSpPr>
          <p:nvPr/>
        </p:nvSpPr>
        <p:spPr bwMode="auto">
          <a:xfrm>
            <a:off x="5237163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28706" name="Rectangle 34"/>
          <p:cNvSpPr>
            <a:spLocks noChangeArrowheads="1"/>
          </p:cNvSpPr>
          <p:nvPr/>
        </p:nvSpPr>
        <p:spPr bwMode="auto">
          <a:xfrm>
            <a:off x="227488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28707" name="Rectangle 35"/>
          <p:cNvSpPr>
            <a:spLocks noChangeArrowheads="1"/>
          </p:cNvSpPr>
          <p:nvPr/>
        </p:nvSpPr>
        <p:spPr bwMode="auto">
          <a:xfrm>
            <a:off x="270033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</a:t>
            </a:r>
          </a:p>
        </p:txBody>
      </p:sp>
      <p:sp>
        <p:nvSpPr>
          <p:cNvPr id="28708" name="Rectangle 36"/>
          <p:cNvSpPr>
            <a:spLocks noChangeArrowheads="1"/>
          </p:cNvSpPr>
          <p:nvPr/>
        </p:nvSpPr>
        <p:spPr bwMode="auto">
          <a:xfrm>
            <a:off x="1828800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п</a:t>
            </a:r>
          </a:p>
        </p:txBody>
      </p:sp>
      <p:sp>
        <p:nvSpPr>
          <p:cNvPr id="28709" name="Rectangle 37"/>
          <p:cNvSpPr>
            <a:spLocks noChangeArrowheads="1"/>
          </p:cNvSpPr>
          <p:nvPr/>
        </p:nvSpPr>
        <p:spPr bwMode="auto">
          <a:xfrm>
            <a:off x="357028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28710" name="Rectangle 38"/>
          <p:cNvSpPr>
            <a:spLocks noChangeArrowheads="1"/>
          </p:cNvSpPr>
          <p:nvPr/>
        </p:nvSpPr>
        <p:spPr bwMode="auto">
          <a:xfrm>
            <a:off x="312420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8711" name="Rectangle 39"/>
          <p:cNvSpPr>
            <a:spLocks noChangeArrowheads="1"/>
          </p:cNvSpPr>
          <p:nvPr/>
        </p:nvSpPr>
        <p:spPr bwMode="auto">
          <a:xfrm>
            <a:off x="227488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8712" name="Rectangle 40"/>
          <p:cNvSpPr>
            <a:spLocks noChangeArrowheads="1"/>
          </p:cNvSpPr>
          <p:nvPr/>
        </p:nvSpPr>
        <p:spPr bwMode="auto">
          <a:xfrm>
            <a:off x="270033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8713" name="Rectangle 41"/>
          <p:cNvSpPr>
            <a:spLocks noChangeArrowheads="1"/>
          </p:cNvSpPr>
          <p:nvPr/>
        </p:nvSpPr>
        <p:spPr bwMode="auto">
          <a:xfrm>
            <a:off x="182880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8714" name="Rectangle 42"/>
          <p:cNvSpPr>
            <a:spLocks noChangeArrowheads="1"/>
          </p:cNvSpPr>
          <p:nvPr/>
        </p:nvSpPr>
        <p:spPr bwMode="auto">
          <a:xfrm>
            <a:off x="97948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8715" name="Rectangle 43"/>
          <p:cNvSpPr>
            <a:spLocks noChangeArrowheads="1"/>
          </p:cNvSpPr>
          <p:nvPr/>
        </p:nvSpPr>
        <p:spPr bwMode="auto">
          <a:xfrm>
            <a:off x="140493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8716" name="Rectangle 44"/>
          <p:cNvSpPr>
            <a:spLocks noChangeArrowheads="1"/>
          </p:cNvSpPr>
          <p:nvPr/>
        </p:nvSpPr>
        <p:spPr bwMode="auto">
          <a:xfrm>
            <a:off x="53340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8717" name="Rectangle 45"/>
          <p:cNvSpPr>
            <a:spLocks noChangeArrowheads="1"/>
          </p:cNvSpPr>
          <p:nvPr/>
        </p:nvSpPr>
        <p:spPr bwMode="auto">
          <a:xfrm>
            <a:off x="4429125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8718" name="Rectangle 46"/>
          <p:cNvSpPr>
            <a:spLocks noChangeArrowheads="1"/>
          </p:cNvSpPr>
          <p:nvPr/>
        </p:nvSpPr>
        <p:spPr bwMode="auto">
          <a:xfrm>
            <a:off x="3983038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8719" name="Rectangle 47"/>
          <p:cNvSpPr>
            <a:spLocks noChangeArrowheads="1"/>
          </p:cNvSpPr>
          <p:nvPr/>
        </p:nvSpPr>
        <p:spPr bwMode="auto">
          <a:xfrm>
            <a:off x="3133725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8720" name="Rectangle 48"/>
          <p:cNvSpPr>
            <a:spLocks noChangeArrowheads="1"/>
          </p:cNvSpPr>
          <p:nvPr/>
        </p:nvSpPr>
        <p:spPr bwMode="auto">
          <a:xfrm>
            <a:off x="3559175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28721" name="Rectangle 49"/>
          <p:cNvSpPr>
            <a:spLocks noChangeArrowheads="1"/>
          </p:cNvSpPr>
          <p:nvPr/>
        </p:nvSpPr>
        <p:spPr bwMode="auto">
          <a:xfrm>
            <a:off x="3548063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28722" name="Rectangle 50"/>
          <p:cNvSpPr>
            <a:spLocks noChangeArrowheads="1"/>
          </p:cNvSpPr>
          <p:nvPr/>
        </p:nvSpPr>
        <p:spPr bwMode="auto">
          <a:xfrm>
            <a:off x="2698750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8723" name="Rectangle 51"/>
          <p:cNvSpPr>
            <a:spLocks noChangeArrowheads="1"/>
          </p:cNvSpPr>
          <p:nvPr/>
        </p:nvSpPr>
        <p:spPr bwMode="auto">
          <a:xfrm>
            <a:off x="3124200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8724" name="Rectangle 52"/>
          <p:cNvSpPr>
            <a:spLocks noChangeArrowheads="1"/>
          </p:cNvSpPr>
          <p:nvPr/>
        </p:nvSpPr>
        <p:spPr bwMode="auto">
          <a:xfrm>
            <a:off x="4867275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8725" name="Rectangle 53"/>
          <p:cNvSpPr>
            <a:spLocks noChangeArrowheads="1"/>
          </p:cNvSpPr>
          <p:nvPr/>
        </p:nvSpPr>
        <p:spPr bwMode="auto">
          <a:xfrm>
            <a:off x="5292725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8726" name="Rectangle 54"/>
          <p:cNvSpPr>
            <a:spLocks noChangeArrowheads="1"/>
          </p:cNvSpPr>
          <p:nvPr/>
        </p:nvSpPr>
        <p:spPr bwMode="auto">
          <a:xfrm>
            <a:off x="5694363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8727" name="Rectangle 55"/>
          <p:cNvSpPr>
            <a:spLocks noChangeArrowheads="1"/>
          </p:cNvSpPr>
          <p:nvPr/>
        </p:nvSpPr>
        <p:spPr bwMode="auto">
          <a:xfrm>
            <a:off x="610870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8728" name="Rectangle 56"/>
          <p:cNvSpPr>
            <a:spLocks noChangeArrowheads="1"/>
          </p:cNvSpPr>
          <p:nvPr/>
        </p:nvSpPr>
        <p:spPr bwMode="auto">
          <a:xfrm>
            <a:off x="4430713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8729" name="Rectangle 57"/>
          <p:cNvSpPr>
            <a:spLocks noChangeArrowheads="1"/>
          </p:cNvSpPr>
          <p:nvPr/>
        </p:nvSpPr>
        <p:spPr bwMode="auto">
          <a:xfrm>
            <a:off x="653415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8730" name="Rectangle 58"/>
          <p:cNvSpPr>
            <a:spLocks noChangeArrowheads="1"/>
          </p:cNvSpPr>
          <p:nvPr/>
        </p:nvSpPr>
        <p:spPr bwMode="auto">
          <a:xfrm>
            <a:off x="3575050" y="497998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28731" name="Rectangle 59"/>
          <p:cNvSpPr>
            <a:spLocks noChangeArrowheads="1"/>
          </p:cNvSpPr>
          <p:nvPr/>
        </p:nvSpPr>
        <p:spPr bwMode="auto">
          <a:xfrm>
            <a:off x="400685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8732" name="Rectangle 60"/>
          <p:cNvSpPr>
            <a:spLocks noChangeArrowheads="1"/>
          </p:cNvSpPr>
          <p:nvPr/>
        </p:nvSpPr>
        <p:spPr bwMode="auto">
          <a:xfrm>
            <a:off x="3135313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8733" name="Rectangle 61"/>
          <p:cNvSpPr>
            <a:spLocks noChangeArrowheads="1"/>
          </p:cNvSpPr>
          <p:nvPr/>
        </p:nvSpPr>
        <p:spPr bwMode="auto">
          <a:xfrm>
            <a:off x="4867275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8734" name="Rectangle 62"/>
          <p:cNvSpPr>
            <a:spLocks noChangeArrowheads="1"/>
          </p:cNvSpPr>
          <p:nvPr/>
        </p:nvSpPr>
        <p:spPr bwMode="auto">
          <a:xfrm>
            <a:off x="5292725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8735" name="Rectangle 63"/>
          <p:cNvSpPr>
            <a:spLocks noChangeArrowheads="1"/>
          </p:cNvSpPr>
          <p:nvPr/>
        </p:nvSpPr>
        <p:spPr bwMode="auto">
          <a:xfrm>
            <a:off x="4430713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8736" name="Rectangle 64"/>
          <p:cNvSpPr>
            <a:spLocks noChangeArrowheads="1"/>
          </p:cNvSpPr>
          <p:nvPr/>
        </p:nvSpPr>
        <p:spPr bwMode="auto">
          <a:xfrm>
            <a:off x="3575050" y="539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28737" name="Rectangle 65"/>
          <p:cNvSpPr>
            <a:spLocks noChangeArrowheads="1"/>
          </p:cNvSpPr>
          <p:nvPr/>
        </p:nvSpPr>
        <p:spPr bwMode="auto">
          <a:xfrm>
            <a:off x="4006850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8738" name="Rectangle 66"/>
          <p:cNvSpPr>
            <a:spLocks noChangeArrowheads="1"/>
          </p:cNvSpPr>
          <p:nvPr/>
        </p:nvSpPr>
        <p:spPr bwMode="auto">
          <a:xfrm>
            <a:off x="3135313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8739" name="Rectangle 67"/>
          <p:cNvSpPr>
            <a:spLocks noChangeArrowheads="1"/>
          </p:cNvSpPr>
          <p:nvPr/>
        </p:nvSpPr>
        <p:spPr bwMode="auto">
          <a:xfrm>
            <a:off x="4867275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8740" name="Rectangle 68"/>
          <p:cNvSpPr>
            <a:spLocks noChangeArrowheads="1"/>
          </p:cNvSpPr>
          <p:nvPr/>
        </p:nvSpPr>
        <p:spPr bwMode="auto">
          <a:xfrm>
            <a:off x="5292725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8741" name="Rectangle 69"/>
          <p:cNvSpPr>
            <a:spLocks noChangeArrowheads="1"/>
          </p:cNvSpPr>
          <p:nvPr/>
        </p:nvSpPr>
        <p:spPr bwMode="auto">
          <a:xfrm>
            <a:off x="4430713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8742" name="Rectangle 70"/>
          <p:cNvSpPr>
            <a:spLocks noChangeArrowheads="1"/>
          </p:cNvSpPr>
          <p:nvPr/>
        </p:nvSpPr>
        <p:spPr bwMode="auto">
          <a:xfrm>
            <a:off x="3575050" y="581818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28743" name="Rectangle 71"/>
          <p:cNvSpPr>
            <a:spLocks noChangeArrowheads="1"/>
          </p:cNvSpPr>
          <p:nvPr/>
        </p:nvSpPr>
        <p:spPr bwMode="auto">
          <a:xfrm>
            <a:off x="4006850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8744" name="Rectangle 72"/>
          <p:cNvSpPr>
            <a:spLocks noChangeArrowheads="1"/>
          </p:cNvSpPr>
          <p:nvPr/>
        </p:nvSpPr>
        <p:spPr bwMode="auto">
          <a:xfrm>
            <a:off x="3135313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8745" name="Rectangle 73"/>
          <p:cNvSpPr>
            <a:spLocks noChangeArrowheads="1"/>
          </p:cNvSpPr>
          <p:nvPr/>
        </p:nvSpPr>
        <p:spPr bwMode="auto">
          <a:xfrm>
            <a:off x="2703513" y="581818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8746" name="Rectangle 74"/>
          <p:cNvSpPr>
            <a:spLocks noChangeArrowheads="1"/>
          </p:cNvSpPr>
          <p:nvPr/>
        </p:nvSpPr>
        <p:spPr bwMode="auto">
          <a:xfrm>
            <a:off x="2263775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8747" name="Rectangle 75"/>
          <p:cNvSpPr>
            <a:spLocks noChangeArrowheads="1"/>
          </p:cNvSpPr>
          <p:nvPr/>
        </p:nvSpPr>
        <p:spPr bwMode="auto">
          <a:xfrm>
            <a:off x="2733675" y="155575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28748" name="Rectangle 76"/>
          <p:cNvSpPr>
            <a:spLocks noChangeArrowheads="1"/>
          </p:cNvSpPr>
          <p:nvPr/>
        </p:nvSpPr>
        <p:spPr bwMode="auto">
          <a:xfrm>
            <a:off x="1873250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28749" name="Rectangle 77"/>
          <p:cNvSpPr>
            <a:spLocks noChangeArrowheads="1"/>
          </p:cNvSpPr>
          <p:nvPr/>
        </p:nvSpPr>
        <p:spPr bwMode="auto">
          <a:xfrm>
            <a:off x="3157538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ru-RU"/>
          </a:p>
        </p:txBody>
      </p:sp>
      <p:sp>
        <p:nvSpPr>
          <p:cNvPr id="28750" name="Rectangle 78"/>
          <p:cNvSpPr>
            <a:spLocks noChangeArrowheads="1"/>
          </p:cNvSpPr>
          <p:nvPr/>
        </p:nvSpPr>
        <p:spPr bwMode="auto">
          <a:xfrm>
            <a:off x="2700338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28751" name="Rectangle 79"/>
          <p:cNvSpPr>
            <a:spLocks noChangeArrowheads="1"/>
          </p:cNvSpPr>
          <p:nvPr/>
        </p:nvSpPr>
        <p:spPr bwMode="auto">
          <a:xfrm>
            <a:off x="1416050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28752" name="Rectangle 80"/>
          <p:cNvSpPr>
            <a:spLocks noChangeArrowheads="1"/>
          </p:cNvSpPr>
          <p:nvPr/>
        </p:nvSpPr>
        <p:spPr bwMode="auto">
          <a:xfrm>
            <a:off x="10795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ru-RU"/>
          </a:p>
        </p:txBody>
      </p:sp>
      <p:sp>
        <p:nvSpPr>
          <p:cNvPr id="28753" name="Rectangle 81"/>
          <p:cNvSpPr>
            <a:spLocks noChangeArrowheads="1"/>
          </p:cNvSpPr>
          <p:nvPr/>
        </p:nvSpPr>
        <p:spPr bwMode="auto">
          <a:xfrm>
            <a:off x="2709863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ru-RU"/>
          </a:p>
        </p:txBody>
      </p:sp>
      <p:sp>
        <p:nvSpPr>
          <p:cNvPr id="28754" name="Rectangle 82"/>
          <p:cNvSpPr>
            <a:spLocks noChangeArrowheads="1"/>
          </p:cNvSpPr>
          <p:nvPr/>
        </p:nvSpPr>
        <p:spPr bwMode="auto">
          <a:xfrm>
            <a:off x="2252663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</a:t>
            </a:r>
            <a:endParaRPr lang="ru-RU"/>
          </a:p>
        </p:txBody>
      </p:sp>
      <p:sp>
        <p:nvSpPr>
          <p:cNvPr id="28755" name="Rectangle 83"/>
          <p:cNvSpPr>
            <a:spLocks noChangeArrowheads="1"/>
          </p:cNvSpPr>
          <p:nvPr/>
        </p:nvSpPr>
        <p:spPr bwMode="auto">
          <a:xfrm>
            <a:off x="269875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9</a:t>
            </a:r>
            <a:endParaRPr lang="ru-RU"/>
          </a:p>
        </p:txBody>
      </p:sp>
      <p:sp>
        <p:nvSpPr>
          <p:cNvPr id="28756" name="Rectangle 84"/>
          <p:cNvSpPr>
            <a:spLocks noChangeArrowheads="1"/>
          </p:cNvSpPr>
          <p:nvPr/>
        </p:nvSpPr>
        <p:spPr bwMode="auto">
          <a:xfrm>
            <a:off x="2698750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10</a:t>
            </a:r>
            <a:endParaRPr lang="ru-RU"/>
          </a:p>
        </p:txBody>
      </p:sp>
      <p:sp>
        <p:nvSpPr>
          <p:cNvPr id="28757" name="Rectangle 85"/>
          <p:cNvSpPr>
            <a:spLocks noChangeArrowheads="1"/>
          </p:cNvSpPr>
          <p:nvPr/>
        </p:nvSpPr>
        <p:spPr bwMode="auto">
          <a:xfrm>
            <a:off x="1841500" y="58150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11</a:t>
            </a:r>
            <a:endParaRPr lang="ru-RU"/>
          </a:p>
        </p:txBody>
      </p:sp>
      <p:sp>
        <p:nvSpPr>
          <p:cNvPr id="28758" name="Rectangle 86"/>
          <p:cNvSpPr>
            <a:spLocks noChangeArrowheads="1"/>
          </p:cNvSpPr>
          <p:nvPr/>
        </p:nvSpPr>
        <p:spPr bwMode="auto">
          <a:xfrm>
            <a:off x="2743200" y="1554163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8759" name="Rectangle 87"/>
          <p:cNvSpPr>
            <a:spLocks noChangeArrowheads="1"/>
          </p:cNvSpPr>
          <p:nvPr/>
        </p:nvSpPr>
        <p:spPr bwMode="auto">
          <a:xfrm>
            <a:off x="1882775" y="199072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8760" name="Rectangle 88"/>
          <p:cNvSpPr>
            <a:spLocks noChangeArrowheads="1"/>
          </p:cNvSpPr>
          <p:nvPr/>
        </p:nvSpPr>
        <p:spPr bwMode="auto">
          <a:xfrm>
            <a:off x="3167063" y="241617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8761" name="Rectangle 89"/>
          <p:cNvSpPr>
            <a:spLocks noChangeArrowheads="1"/>
          </p:cNvSpPr>
          <p:nvPr/>
        </p:nvSpPr>
        <p:spPr bwMode="auto">
          <a:xfrm>
            <a:off x="2709863" y="2852738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4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8762" name="Rectangle 90"/>
          <p:cNvSpPr>
            <a:spLocks noChangeArrowheads="1"/>
          </p:cNvSpPr>
          <p:nvPr/>
        </p:nvSpPr>
        <p:spPr bwMode="auto">
          <a:xfrm>
            <a:off x="1425575" y="326707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5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8763" name="Rectangle 91"/>
          <p:cNvSpPr>
            <a:spLocks noChangeArrowheads="1"/>
          </p:cNvSpPr>
          <p:nvPr/>
        </p:nvSpPr>
        <p:spPr bwMode="auto">
          <a:xfrm>
            <a:off x="117475" y="3702050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6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8764" name="Rectangle 92"/>
          <p:cNvSpPr>
            <a:spLocks noChangeArrowheads="1"/>
          </p:cNvSpPr>
          <p:nvPr/>
        </p:nvSpPr>
        <p:spPr bwMode="auto">
          <a:xfrm>
            <a:off x="2719388" y="4125913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7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8765" name="Rectangle 93"/>
          <p:cNvSpPr>
            <a:spLocks noChangeArrowheads="1"/>
          </p:cNvSpPr>
          <p:nvPr/>
        </p:nvSpPr>
        <p:spPr bwMode="auto">
          <a:xfrm>
            <a:off x="2262188" y="4557713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8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8766" name="Rectangle 94"/>
          <p:cNvSpPr>
            <a:spLocks noChangeArrowheads="1"/>
          </p:cNvSpPr>
          <p:nvPr/>
        </p:nvSpPr>
        <p:spPr bwMode="auto">
          <a:xfrm>
            <a:off x="2708275" y="4986338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9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8767" name="Rectangle 95"/>
          <p:cNvSpPr>
            <a:spLocks noChangeArrowheads="1"/>
          </p:cNvSpPr>
          <p:nvPr/>
        </p:nvSpPr>
        <p:spPr bwMode="auto">
          <a:xfrm>
            <a:off x="2708275" y="540067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10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8768" name="Rectangle 96"/>
          <p:cNvSpPr>
            <a:spLocks noChangeArrowheads="1"/>
          </p:cNvSpPr>
          <p:nvPr/>
        </p:nvSpPr>
        <p:spPr bwMode="auto">
          <a:xfrm>
            <a:off x="1851025" y="581342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11</a:t>
            </a:r>
            <a:endParaRPr lang="ru-RU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2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2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7. Единица измерения информации для хранения одного символа</a:t>
            </a:r>
            <a:r>
              <a:rPr lang="ru-RU" sz="4000" smtClean="0"/>
              <a:t> 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15753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д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357028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399573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4419600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к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483393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е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524668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5661025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230822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п</a:t>
            </a: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272097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314642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и</a:t>
            </a: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3570288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н</a:t>
            </a: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398462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439737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е</a:t>
            </a: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4811713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3570288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ф</a:t>
            </a:r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3995738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29715" name="Rectangle 19"/>
          <p:cNvSpPr>
            <a:spLocks noChangeArrowheads="1"/>
          </p:cNvSpPr>
          <p:nvPr/>
        </p:nvSpPr>
        <p:spPr bwMode="auto">
          <a:xfrm>
            <a:off x="4397375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й</a:t>
            </a: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4811713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л</a:t>
            </a:r>
          </a:p>
        </p:txBody>
      </p:sp>
      <p:sp>
        <p:nvSpPr>
          <p:cNvPr id="29717" name="Rectangle 21"/>
          <p:cNvSpPr>
            <a:spLocks noChangeArrowheads="1"/>
          </p:cNvSpPr>
          <p:nvPr/>
        </p:nvSpPr>
        <p:spPr bwMode="auto">
          <a:xfrm>
            <a:off x="3570288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3995738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н</a:t>
            </a: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4397375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и</a:t>
            </a:r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4811713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3124200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м</a:t>
            </a:r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5237163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</a:t>
            </a: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5651500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357028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р</a:t>
            </a:r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399573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29726" name="Rectangle 30"/>
          <p:cNvSpPr>
            <a:spLocks noChangeArrowheads="1"/>
          </p:cNvSpPr>
          <p:nvPr/>
        </p:nvSpPr>
        <p:spPr bwMode="auto">
          <a:xfrm>
            <a:off x="4397375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м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4811713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м</a:t>
            </a:r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3124200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г</a:t>
            </a:r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5237163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29730" name="Rectangle 34"/>
          <p:cNvSpPr>
            <a:spLocks noChangeArrowheads="1"/>
          </p:cNvSpPr>
          <p:nvPr/>
        </p:nvSpPr>
        <p:spPr bwMode="auto">
          <a:xfrm>
            <a:off x="227488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29731" name="Rectangle 35"/>
          <p:cNvSpPr>
            <a:spLocks noChangeArrowheads="1"/>
          </p:cNvSpPr>
          <p:nvPr/>
        </p:nvSpPr>
        <p:spPr bwMode="auto">
          <a:xfrm>
            <a:off x="270033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</a:t>
            </a:r>
          </a:p>
        </p:txBody>
      </p:sp>
      <p:sp>
        <p:nvSpPr>
          <p:cNvPr id="29732" name="Rectangle 36"/>
          <p:cNvSpPr>
            <a:spLocks noChangeArrowheads="1"/>
          </p:cNvSpPr>
          <p:nvPr/>
        </p:nvSpPr>
        <p:spPr bwMode="auto">
          <a:xfrm>
            <a:off x="1828800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п</a:t>
            </a:r>
          </a:p>
        </p:txBody>
      </p:sp>
      <p:sp>
        <p:nvSpPr>
          <p:cNvPr id="29733" name="Rectangle 37"/>
          <p:cNvSpPr>
            <a:spLocks noChangeArrowheads="1"/>
          </p:cNvSpPr>
          <p:nvPr/>
        </p:nvSpPr>
        <p:spPr bwMode="auto">
          <a:xfrm>
            <a:off x="357028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м</a:t>
            </a:r>
          </a:p>
        </p:txBody>
      </p:sp>
      <p:sp>
        <p:nvSpPr>
          <p:cNvPr id="29734" name="Rectangle 38"/>
          <p:cNvSpPr>
            <a:spLocks noChangeArrowheads="1"/>
          </p:cNvSpPr>
          <p:nvPr/>
        </p:nvSpPr>
        <p:spPr bwMode="auto">
          <a:xfrm>
            <a:off x="312420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29735" name="Rectangle 39"/>
          <p:cNvSpPr>
            <a:spLocks noChangeArrowheads="1"/>
          </p:cNvSpPr>
          <p:nvPr/>
        </p:nvSpPr>
        <p:spPr bwMode="auto">
          <a:xfrm>
            <a:off x="227488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29736" name="Rectangle 40"/>
          <p:cNvSpPr>
            <a:spLocks noChangeArrowheads="1"/>
          </p:cNvSpPr>
          <p:nvPr/>
        </p:nvSpPr>
        <p:spPr bwMode="auto">
          <a:xfrm>
            <a:off x="270033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и</a:t>
            </a:r>
          </a:p>
        </p:txBody>
      </p:sp>
      <p:sp>
        <p:nvSpPr>
          <p:cNvPr id="29737" name="Rectangle 41"/>
          <p:cNvSpPr>
            <a:spLocks noChangeArrowheads="1"/>
          </p:cNvSpPr>
          <p:nvPr/>
        </p:nvSpPr>
        <p:spPr bwMode="auto">
          <a:xfrm>
            <a:off x="182880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</a:t>
            </a:r>
          </a:p>
        </p:txBody>
      </p:sp>
      <p:sp>
        <p:nvSpPr>
          <p:cNvPr id="29738" name="Rectangle 42"/>
          <p:cNvSpPr>
            <a:spLocks noChangeArrowheads="1"/>
          </p:cNvSpPr>
          <p:nvPr/>
        </p:nvSpPr>
        <p:spPr bwMode="auto">
          <a:xfrm>
            <a:off x="97948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л</a:t>
            </a:r>
          </a:p>
        </p:txBody>
      </p:sp>
      <p:sp>
        <p:nvSpPr>
          <p:cNvPr id="29739" name="Rectangle 43"/>
          <p:cNvSpPr>
            <a:spLocks noChangeArrowheads="1"/>
          </p:cNvSpPr>
          <p:nvPr/>
        </p:nvSpPr>
        <p:spPr bwMode="auto">
          <a:xfrm>
            <a:off x="140493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г</a:t>
            </a:r>
          </a:p>
        </p:txBody>
      </p:sp>
      <p:sp>
        <p:nvSpPr>
          <p:cNvPr id="29740" name="Rectangle 44"/>
          <p:cNvSpPr>
            <a:spLocks noChangeArrowheads="1"/>
          </p:cNvSpPr>
          <p:nvPr/>
        </p:nvSpPr>
        <p:spPr bwMode="auto">
          <a:xfrm>
            <a:off x="53340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29741" name="Rectangle 45"/>
          <p:cNvSpPr>
            <a:spLocks noChangeArrowheads="1"/>
          </p:cNvSpPr>
          <p:nvPr/>
        </p:nvSpPr>
        <p:spPr bwMode="auto">
          <a:xfrm>
            <a:off x="4429125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9742" name="Rectangle 46"/>
          <p:cNvSpPr>
            <a:spLocks noChangeArrowheads="1"/>
          </p:cNvSpPr>
          <p:nvPr/>
        </p:nvSpPr>
        <p:spPr bwMode="auto">
          <a:xfrm>
            <a:off x="3983038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9743" name="Rectangle 47"/>
          <p:cNvSpPr>
            <a:spLocks noChangeArrowheads="1"/>
          </p:cNvSpPr>
          <p:nvPr/>
        </p:nvSpPr>
        <p:spPr bwMode="auto">
          <a:xfrm>
            <a:off x="3133725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9744" name="Rectangle 48"/>
          <p:cNvSpPr>
            <a:spLocks noChangeArrowheads="1"/>
          </p:cNvSpPr>
          <p:nvPr/>
        </p:nvSpPr>
        <p:spPr bwMode="auto">
          <a:xfrm>
            <a:off x="3559175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29745" name="Rectangle 49"/>
          <p:cNvSpPr>
            <a:spLocks noChangeArrowheads="1"/>
          </p:cNvSpPr>
          <p:nvPr/>
        </p:nvSpPr>
        <p:spPr bwMode="auto">
          <a:xfrm>
            <a:off x="3548063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29746" name="Rectangle 50"/>
          <p:cNvSpPr>
            <a:spLocks noChangeArrowheads="1"/>
          </p:cNvSpPr>
          <p:nvPr/>
        </p:nvSpPr>
        <p:spPr bwMode="auto">
          <a:xfrm>
            <a:off x="2698750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9747" name="Rectangle 51"/>
          <p:cNvSpPr>
            <a:spLocks noChangeArrowheads="1"/>
          </p:cNvSpPr>
          <p:nvPr/>
        </p:nvSpPr>
        <p:spPr bwMode="auto">
          <a:xfrm>
            <a:off x="3124200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9748" name="Rectangle 52"/>
          <p:cNvSpPr>
            <a:spLocks noChangeArrowheads="1"/>
          </p:cNvSpPr>
          <p:nvPr/>
        </p:nvSpPr>
        <p:spPr bwMode="auto">
          <a:xfrm>
            <a:off x="4867275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9749" name="Rectangle 53"/>
          <p:cNvSpPr>
            <a:spLocks noChangeArrowheads="1"/>
          </p:cNvSpPr>
          <p:nvPr/>
        </p:nvSpPr>
        <p:spPr bwMode="auto">
          <a:xfrm>
            <a:off x="5292725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9750" name="Rectangle 54"/>
          <p:cNvSpPr>
            <a:spLocks noChangeArrowheads="1"/>
          </p:cNvSpPr>
          <p:nvPr/>
        </p:nvSpPr>
        <p:spPr bwMode="auto">
          <a:xfrm>
            <a:off x="5694363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9751" name="Rectangle 55"/>
          <p:cNvSpPr>
            <a:spLocks noChangeArrowheads="1"/>
          </p:cNvSpPr>
          <p:nvPr/>
        </p:nvSpPr>
        <p:spPr bwMode="auto">
          <a:xfrm>
            <a:off x="610870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9752" name="Rectangle 56"/>
          <p:cNvSpPr>
            <a:spLocks noChangeArrowheads="1"/>
          </p:cNvSpPr>
          <p:nvPr/>
        </p:nvSpPr>
        <p:spPr bwMode="auto">
          <a:xfrm>
            <a:off x="4430713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9753" name="Rectangle 57"/>
          <p:cNvSpPr>
            <a:spLocks noChangeArrowheads="1"/>
          </p:cNvSpPr>
          <p:nvPr/>
        </p:nvSpPr>
        <p:spPr bwMode="auto">
          <a:xfrm>
            <a:off x="653415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9754" name="Rectangle 58"/>
          <p:cNvSpPr>
            <a:spLocks noChangeArrowheads="1"/>
          </p:cNvSpPr>
          <p:nvPr/>
        </p:nvSpPr>
        <p:spPr bwMode="auto">
          <a:xfrm>
            <a:off x="3575050" y="497998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29755" name="Rectangle 59"/>
          <p:cNvSpPr>
            <a:spLocks noChangeArrowheads="1"/>
          </p:cNvSpPr>
          <p:nvPr/>
        </p:nvSpPr>
        <p:spPr bwMode="auto">
          <a:xfrm>
            <a:off x="400685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9756" name="Rectangle 60"/>
          <p:cNvSpPr>
            <a:spLocks noChangeArrowheads="1"/>
          </p:cNvSpPr>
          <p:nvPr/>
        </p:nvSpPr>
        <p:spPr bwMode="auto">
          <a:xfrm>
            <a:off x="3135313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9757" name="Rectangle 61"/>
          <p:cNvSpPr>
            <a:spLocks noChangeArrowheads="1"/>
          </p:cNvSpPr>
          <p:nvPr/>
        </p:nvSpPr>
        <p:spPr bwMode="auto">
          <a:xfrm>
            <a:off x="4867275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9758" name="Rectangle 62"/>
          <p:cNvSpPr>
            <a:spLocks noChangeArrowheads="1"/>
          </p:cNvSpPr>
          <p:nvPr/>
        </p:nvSpPr>
        <p:spPr bwMode="auto">
          <a:xfrm>
            <a:off x="5292725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9759" name="Rectangle 63"/>
          <p:cNvSpPr>
            <a:spLocks noChangeArrowheads="1"/>
          </p:cNvSpPr>
          <p:nvPr/>
        </p:nvSpPr>
        <p:spPr bwMode="auto">
          <a:xfrm>
            <a:off x="4430713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9760" name="Rectangle 64"/>
          <p:cNvSpPr>
            <a:spLocks noChangeArrowheads="1"/>
          </p:cNvSpPr>
          <p:nvPr/>
        </p:nvSpPr>
        <p:spPr bwMode="auto">
          <a:xfrm>
            <a:off x="3575050" y="539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29761" name="Rectangle 65"/>
          <p:cNvSpPr>
            <a:spLocks noChangeArrowheads="1"/>
          </p:cNvSpPr>
          <p:nvPr/>
        </p:nvSpPr>
        <p:spPr bwMode="auto">
          <a:xfrm>
            <a:off x="4006850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9762" name="Rectangle 66"/>
          <p:cNvSpPr>
            <a:spLocks noChangeArrowheads="1"/>
          </p:cNvSpPr>
          <p:nvPr/>
        </p:nvSpPr>
        <p:spPr bwMode="auto">
          <a:xfrm>
            <a:off x="3135313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9763" name="Rectangle 67"/>
          <p:cNvSpPr>
            <a:spLocks noChangeArrowheads="1"/>
          </p:cNvSpPr>
          <p:nvPr/>
        </p:nvSpPr>
        <p:spPr bwMode="auto">
          <a:xfrm>
            <a:off x="4867275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9764" name="Rectangle 68"/>
          <p:cNvSpPr>
            <a:spLocks noChangeArrowheads="1"/>
          </p:cNvSpPr>
          <p:nvPr/>
        </p:nvSpPr>
        <p:spPr bwMode="auto">
          <a:xfrm>
            <a:off x="5292725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9765" name="Rectangle 69"/>
          <p:cNvSpPr>
            <a:spLocks noChangeArrowheads="1"/>
          </p:cNvSpPr>
          <p:nvPr/>
        </p:nvSpPr>
        <p:spPr bwMode="auto">
          <a:xfrm>
            <a:off x="4430713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9766" name="Rectangle 70"/>
          <p:cNvSpPr>
            <a:spLocks noChangeArrowheads="1"/>
          </p:cNvSpPr>
          <p:nvPr/>
        </p:nvSpPr>
        <p:spPr bwMode="auto">
          <a:xfrm>
            <a:off x="3575050" y="581818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29767" name="Rectangle 71"/>
          <p:cNvSpPr>
            <a:spLocks noChangeArrowheads="1"/>
          </p:cNvSpPr>
          <p:nvPr/>
        </p:nvSpPr>
        <p:spPr bwMode="auto">
          <a:xfrm>
            <a:off x="4006850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9768" name="Rectangle 72"/>
          <p:cNvSpPr>
            <a:spLocks noChangeArrowheads="1"/>
          </p:cNvSpPr>
          <p:nvPr/>
        </p:nvSpPr>
        <p:spPr bwMode="auto">
          <a:xfrm>
            <a:off x="3135313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9769" name="Rectangle 73"/>
          <p:cNvSpPr>
            <a:spLocks noChangeArrowheads="1"/>
          </p:cNvSpPr>
          <p:nvPr/>
        </p:nvSpPr>
        <p:spPr bwMode="auto">
          <a:xfrm>
            <a:off x="2703513" y="581818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9770" name="Rectangle 74"/>
          <p:cNvSpPr>
            <a:spLocks noChangeArrowheads="1"/>
          </p:cNvSpPr>
          <p:nvPr/>
        </p:nvSpPr>
        <p:spPr bwMode="auto">
          <a:xfrm>
            <a:off x="2263775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9771" name="Rectangle 75"/>
          <p:cNvSpPr>
            <a:spLocks noChangeArrowheads="1"/>
          </p:cNvSpPr>
          <p:nvPr/>
        </p:nvSpPr>
        <p:spPr bwMode="auto">
          <a:xfrm>
            <a:off x="2733675" y="155575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29772" name="Rectangle 76"/>
          <p:cNvSpPr>
            <a:spLocks noChangeArrowheads="1"/>
          </p:cNvSpPr>
          <p:nvPr/>
        </p:nvSpPr>
        <p:spPr bwMode="auto">
          <a:xfrm>
            <a:off x="1873250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29773" name="Rectangle 77"/>
          <p:cNvSpPr>
            <a:spLocks noChangeArrowheads="1"/>
          </p:cNvSpPr>
          <p:nvPr/>
        </p:nvSpPr>
        <p:spPr bwMode="auto">
          <a:xfrm>
            <a:off x="3157538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ru-RU"/>
          </a:p>
        </p:txBody>
      </p:sp>
      <p:sp>
        <p:nvSpPr>
          <p:cNvPr id="29774" name="Rectangle 78"/>
          <p:cNvSpPr>
            <a:spLocks noChangeArrowheads="1"/>
          </p:cNvSpPr>
          <p:nvPr/>
        </p:nvSpPr>
        <p:spPr bwMode="auto">
          <a:xfrm>
            <a:off x="2700338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29775" name="Rectangle 79"/>
          <p:cNvSpPr>
            <a:spLocks noChangeArrowheads="1"/>
          </p:cNvSpPr>
          <p:nvPr/>
        </p:nvSpPr>
        <p:spPr bwMode="auto">
          <a:xfrm>
            <a:off x="1416050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29776" name="Rectangle 80"/>
          <p:cNvSpPr>
            <a:spLocks noChangeArrowheads="1"/>
          </p:cNvSpPr>
          <p:nvPr/>
        </p:nvSpPr>
        <p:spPr bwMode="auto">
          <a:xfrm>
            <a:off x="10795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ru-RU"/>
          </a:p>
        </p:txBody>
      </p:sp>
      <p:sp>
        <p:nvSpPr>
          <p:cNvPr id="29777" name="Rectangle 81"/>
          <p:cNvSpPr>
            <a:spLocks noChangeArrowheads="1"/>
          </p:cNvSpPr>
          <p:nvPr/>
        </p:nvSpPr>
        <p:spPr bwMode="auto">
          <a:xfrm>
            <a:off x="2709863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ru-RU"/>
          </a:p>
        </p:txBody>
      </p:sp>
      <p:sp>
        <p:nvSpPr>
          <p:cNvPr id="29778" name="Rectangle 82"/>
          <p:cNvSpPr>
            <a:spLocks noChangeArrowheads="1"/>
          </p:cNvSpPr>
          <p:nvPr/>
        </p:nvSpPr>
        <p:spPr bwMode="auto">
          <a:xfrm>
            <a:off x="2252663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</a:t>
            </a:r>
            <a:endParaRPr lang="ru-RU"/>
          </a:p>
        </p:txBody>
      </p:sp>
      <p:sp>
        <p:nvSpPr>
          <p:cNvPr id="29779" name="Rectangle 83"/>
          <p:cNvSpPr>
            <a:spLocks noChangeArrowheads="1"/>
          </p:cNvSpPr>
          <p:nvPr/>
        </p:nvSpPr>
        <p:spPr bwMode="auto">
          <a:xfrm>
            <a:off x="269875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9</a:t>
            </a:r>
            <a:endParaRPr lang="ru-RU"/>
          </a:p>
        </p:txBody>
      </p:sp>
      <p:sp>
        <p:nvSpPr>
          <p:cNvPr id="29780" name="Rectangle 84"/>
          <p:cNvSpPr>
            <a:spLocks noChangeArrowheads="1"/>
          </p:cNvSpPr>
          <p:nvPr/>
        </p:nvSpPr>
        <p:spPr bwMode="auto">
          <a:xfrm>
            <a:off x="2698750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10</a:t>
            </a:r>
            <a:endParaRPr lang="ru-RU"/>
          </a:p>
        </p:txBody>
      </p:sp>
      <p:sp>
        <p:nvSpPr>
          <p:cNvPr id="29781" name="Rectangle 85"/>
          <p:cNvSpPr>
            <a:spLocks noChangeArrowheads="1"/>
          </p:cNvSpPr>
          <p:nvPr/>
        </p:nvSpPr>
        <p:spPr bwMode="auto">
          <a:xfrm>
            <a:off x="1841500" y="58150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11</a:t>
            </a:r>
            <a:endParaRPr lang="ru-RU"/>
          </a:p>
        </p:txBody>
      </p:sp>
      <p:sp>
        <p:nvSpPr>
          <p:cNvPr id="29782" name="Rectangle 86"/>
          <p:cNvSpPr>
            <a:spLocks noChangeArrowheads="1"/>
          </p:cNvSpPr>
          <p:nvPr/>
        </p:nvSpPr>
        <p:spPr bwMode="auto">
          <a:xfrm>
            <a:off x="2743200" y="1554163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9783" name="Rectangle 87"/>
          <p:cNvSpPr>
            <a:spLocks noChangeArrowheads="1"/>
          </p:cNvSpPr>
          <p:nvPr/>
        </p:nvSpPr>
        <p:spPr bwMode="auto">
          <a:xfrm>
            <a:off x="1882775" y="199072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9784" name="Rectangle 88"/>
          <p:cNvSpPr>
            <a:spLocks noChangeArrowheads="1"/>
          </p:cNvSpPr>
          <p:nvPr/>
        </p:nvSpPr>
        <p:spPr bwMode="auto">
          <a:xfrm>
            <a:off x="3167063" y="241617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9785" name="Rectangle 89"/>
          <p:cNvSpPr>
            <a:spLocks noChangeArrowheads="1"/>
          </p:cNvSpPr>
          <p:nvPr/>
        </p:nvSpPr>
        <p:spPr bwMode="auto">
          <a:xfrm>
            <a:off x="2709863" y="2852738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4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9786" name="Rectangle 90"/>
          <p:cNvSpPr>
            <a:spLocks noChangeArrowheads="1"/>
          </p:cNvSpPr>
          <p:nvPr/>
        </p:nvSpPr>
        <p:spPr bwMode="auto">
          <a:xfrm>
            <a:off x="1425575" y="326707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5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9787" name="Rectangle 91"/>
          <p:cNvSpPr>
            <a:spLocks noChangeArrowheads="1"/>
          </p:cNvSpPr>
          <p:nvPr/>
        </p:nvSpPr>
        <p:spPr bwMode="auto">
          <a:xfrm>
            <a:off x="117475" y="3702050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6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9788" name="Rectangle 92"/>
          <p:cNvSpPr>
            <a:spLocks noChangeArrowheads="1"/>
          </p:cNvSpPr>
          <p:nvPr/>
        </p:nvSpPr>
        <p:spPr bwMode="auto">
          <a:xfrm>
            <a:off x="2719388" y="4125913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7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9789" name="Rectangle 93"/>
          <p:cNvSpPr>
            <a:spLocks noChangeArrowheads="1"/>
          </p:cNvSpPr>
          <p:nvPr/>
        </p:nvSpPr>
        <p:spPr bwMode="auto">
          <a:xfrm>
            <a:off x="2262188" y="4557713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8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9790" name="Rectangle 94"/>
          <p:cNvSpPr>
            <a:spLocks noChangeArrowheads="1"/>
          </p:cNvSpPr>
          <p:nvPr/>
        </p:nvSpPr>
        <p:spPr bwMode="auto">
          <a:xfrm>
            <a:off x="2708275" y="4986338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9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9791" name="Rectangle 95"/>
          <p:cNvSpPr>
            <a:spLocks noChangeArrowheads="1"/>
          </p:cNvSpPr>
          <p:nvPr/>
        </p:nvSpPr>
        <p:spPr bwMode="auto">
          <a:xfrm>
            <a:off x="2708275" y="540067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10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9792" name="Rectangle 96"/>
          <p:cNvSpPr>
            <a:spLocks noChangeArrowheads="1"/>
          </p:cNvSpPr>
          <p:nvPr/>
        </p:nvSpPr>
        <p:spPr bwMode="auto">
          <a:xfrm>
            <a:off x="1851025" y="581342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11</a:t>
            </a:r>
            <a:endParaRPr lang="ru-RU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8. </a:t>
            </a:r>
            <a:r>
              <a:rPr lang="ru-RU" sz="3200" smtClean="0"/>
              <a:t>Наименьшая единица измерения информации</a:t>
            </a:r>
            <a:endParaRPr lang="ru-RU" sz="4000" smtClean="0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15753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д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357028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399573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4419600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к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483393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е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524668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5661025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230822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п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272097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314642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и</a:t>
            </a:r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3570288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н</a:t>
            </a:r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398462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439737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е</a:t>
            </a:r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4811713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3570288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ф</a:t>
            </a:r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3995738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4397375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й</a:t>
            </a:r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4811713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л</a:t>
            </a:r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3570288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3995738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н</a:t>
            </a:r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>
            <a:off x="4397375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и</a:t>
            </a:r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>
            <a:off x="4811713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30745" name="Rectangle 25"/>
          <p:cNvSpPr>
            <a:spLocks noChangeArrowheads="1"/>
          </p:cNvSpPr>
          <p:nvPr/>
        </p:nvSpPr>
        <p:spPr bwMode="auto">
          <a:xfrm>
            <a:off x="3124200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м</a:t>
            </a:r>
          </a:p>
        </p:txBody>
      </p:sp>
      <p:sp>
        <p:nvSpPr>
          <p:cNvPr id="30746" name="Rectangle 26"/>
          <p:cNvSpPr>
            <a:spLocks noChangeArrowheads="1"/>
          </p:cNvSpPr>
          <p:nvPr/>
        </p:nvSpPr>
        <p:spPr bwMode="auto">
          <a:xfrm>
            <a:off x="5237163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</a:t>
            </a:r>
          </a:p>
        </p:txBody>
      </p:sp>
      <p:sp>
        <p:nvSpPr>
          <p:cNvPr id="30747" name="Rectangle 27"/>
          <p:cNvSpPr>
            <a:spLocks noChangeArrowheads="1"/>
          </p:cNvSpPr>
          <p:nvPr/>
        </p:nvSpPr>
        <p:spPr bwMode="auto">
          <a:xfrm>
            <a:off x="5651500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30748" name="Rectangle 28"/>
          <p:cNvSpPr>
            <a:spLocks noChangeArrowheads="1"/>
          </p:cNvSpPr>
          <p:nvPr/>
        </p:nvSpPr>
        <p:spPr bwMode="auto">
          <a:xfrm>
            <a:off x="357028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р</a:t>
            </a:r>
          </a:p>
        </p:txBody>
      </p:sp>
      <p:sp>
        <p:nvSpPr>
          <p:cNvPr id="30749" name="Rectangle 29"/>
          <p:cNvSpPr>
            <a:spLocks noChangeArrowheads="1"/>
          </p:cNvSpPr>
          <p:nvPr/>
        </p:nvSpPr>
        <p:spPr bwMode="auto">
          <a:xfrm>
            <a:off x="399573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30750" name="Rectangle 30"/>
          <p:cNvSpPr>
            <a:spLocks noChangeArrowheads="1"/>
          </p:cNvSpPr>
          <p:nvPr/>
        </p:nvSpPr>
        <p:spPr bwMode="auto">
          <a:xfrm>
            <a:off x="4397375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м</a:t>
            </a:r>
          </a:p>
        </p:txBody>
      </p:sp>
      <p:sp>
        <p:nvSpPr>
          <p:cNvPr id="30751" name="Rectangle 31"/>
          <p:cNvSpPr>
            <a:spLocks noChangeArrowheads="1"/>
          </p:cNvSpPr>
          <p:nvPr/>
        </p:nvSpPr>
        <p:spPr bwMode="auto">
          <a:xfrm>
            <a:off x="4811713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м</a:t>
            </a:r>
          </a:p>
        </p:txBody>
      </p:sp>
      <p:sp>
        <p:nvSpPr>
          <p:cNvPr id="30752" name="Rectangle 32"/>
          <p:cNvSpPr>
            <a:spLocks noChangeArrowheads="1"/>
          </p:cNvSpPr>
          <p:nvPr/>
        </p:nvSpPr>
        <p:spPr bwMode="auto">
          <a:xfrm>
            <a:off x="3124200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г</a:t>
            </a:r>
          </a:p>
        </p:txBody>
      </p:sp>
      <p:sp>
        <p:nvSpPr>
          <p:cNvPr id="30753" name="Rectangle 33"/>
          <p:cNvSpPr>
            <a:spLocks noChangeArrowheads="1"/>
          </p:cNvSpPr>
          <p:nvPr/>
        </p:nvSpPr>
        <p:spPr bwMode="auto">
          <a:xfrm>
            <a:off x="5237163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30754" name="Rectangle 34"/>
          <p:cNvSpPr>
            <a:spLocks noChangeArrowheads="1"/>
          </p:cNvSpPr>
          <p:nvPr/>
        </p:nvSpPr>
        <p:spPr bwMode="auto">
          <a:xfrm>
            <a:off x="227488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30755" name="Rectangle 35"/>
          <p:cNvSpPr>
            <a:spLocks noChangeArrowheads="1"/>
          </p:cNvSpPr>
          <p:nvPr/>
        </p:nvSpPr>
        <p:spPr bwMode="auto">
          <a:xfrm>
            <a:off x="270033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</a:t>
            </a:r>
          </a:p>
        </p:txBody>
      </p:sp>
      <p:sp>
        <p:nvSpPr>
          <p:cNvPr id="30756" name="Rectangle 36"/>
          <p:cNvSpPr>
            <a:spLocks noChangeArrowheads="1"/>
          </p:cNvSpPr>
          <p:nvPr/>
        </p:nvSpPr>
        <p:spPr bwMode="auto">
          <a:xfrm>
            <a:off x="1828800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п</a:t>
            </a:r>
          </a:p>
        </p:txBody>
      </p:sp>
      <p:sp>
        <p:nvSpPr>
          <p:cNvPr id="30757" name="Rectangle 37"/>
          <p:cNvSpPr>
            <a:spLocks noChangeArrowheads="1"/>
          </p:cNvSpPr>
          <p:nvPr/>
        </p:nvSpPr>
        <p:spPr bwMode="auto">
          <a:xfrm>
            <a:off x="357028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м</a:t>
            </a:r>
          </a:p>
        </p:txBody>
      </p:sp>
      <p:sp>
        <p:nvSpPr>
          <p:cNvPr id="30758" name="Rectangle 38"/>
          <p:cNvSpPr>
            <a:spLocks noChangeArrowheads="1"/>
          </p:cNvSpPr>
          <p:nvPr/>
        </p:nvSpPr>
        <p:spPr bwMode="auto">
          <a:xfrm>
            <a:off x="312420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30759" name="Rectangle 39"/>
          <p:cNvSpPr>
            <a:spLocks noChangeArrowheads="1"/>
          </p:cNvSpPr>
          <p:nvPr/>
        </p:nvSpPr>
        <p:spPr bwMode="auto">
          <a:xfrm>
            <a:off x="227488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30760" name="Rectangle 40"/>
          <p:cNvSpPr>
            <a:spLocks noChangeArrowheads="1"/>
          </p:cNvSpPr>
          <p:nvPr/>
        </p:nvSpPr>
        <p:spPr bwMode="auto">
          <a:xfrm>
            <a:off x="270033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и</a:t>
            </a:r>
          </a:p>
        </p:txBody>
      </p:sp>
      <p:sp>
        <p:nvSpPr>
          <p:cNvPr id="30761" name="Rectangle 41"/>
          <p:cNvSpPr>
            <a:spLocks noChangeArrowheads="1"/>
          </p:cNvSpPr>
          <p:nvPr/>
        </p:nvSpPr>
        <p:spPr bwMode="auto">
          <a:xfrm>
            <a:off x="182880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</a:t>
            </a:r>
          </a:p>
        </p:txBody>
      </p:sp>
      <p:sp>
        <p:nvSpPr>
          <p:cNvPr id="30762" name="Rectangle 42"/>
          <p:cNvSpPr>
            <a:spLocks noChangeArrowheads="1"/>
          </p:cNvSpPr>
          <p:nvPr/>
        </p:nvSpPr>
        <p:spPr bwMode="auto">
          <a:xfrm>
            <a:off x="97948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л</a:t>
            </a:r>
          </a:p>
        </p:txBody>
      </p:sp>
      <p:sp>
        <p:nvSpPr>
          <p:cNvPr id="30763" name="Rectangle 43"/>
          <p:cNvSpPr>
            <a:spLocks noChangeArrowheads="1"/>
          </p:cNvSpPr>
          <p:nvPr/>
        </p:nvSpPr>
        <p:spPr bwMode="auto">
          <a:xfrm>
            <a:off x="140493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г</a:t>
            </a:r>
          </a:p>
        </p:txBody>
      </p:sp>
      <p:sp>
        <p:nvSpPr>
          <p:cNvPr id="30764" name="Rectangle 44"/>
          <p:cNvSpPr>
            <a:spLocks noChangeArrowheads="1"/>
          </p:cNvSpPr>
          <p:nvPr/>
        </p:nvSpPr>
        <p:spPr bwMode="auto">
          <a:xfrm>
            <a:off x="53340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30765" name="Rectangle 45"/>
          <p:cNvSpPr>
            <a:spLocks noChangeArrowheads="1"/>
          </p:cNvSpPr>
          <p:nvPr/>
        </p:nvSpPr>
        <p:spPr bwMode="auto">
          <a:xfrm>
            <a:off x="4429125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30766" name="Rectangle 46"/>
          <p:cNvSpPr>
            <a:spLocks noChangeArrowheads="1"/>
          </p:cNvSpPr>
          <p:nvPr/>
        </p:nvSpPr>
        <p:spPr bwMode="auto">
          <a:xfrm>
            <a:off x="3983038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й</a:t>
            </a:r>
          </a:p>
        </p:txBody>
      </p:sp>
      <p:sp>
        <p:nvSpPr>
          <p:cNvPr id="30767" name="Rectangle 47"/>
          <p:cNvSpPr>
            <a:spLocks noChangeArrowheads="1"/>
          </p:cNvSpPr>
          <p:nvPr/>
        </p:nvSpPr>
        <p:spPr bwMode="auto">
          <a:xfrm>
            <a:off x="3133725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б</a:t>
            </a:r>
          </a:p>
        </p:txBody>
      </p:sp>
      <p:sp>
        <p:nvSpPr>
          <p:cNvPr id="30768" name="Rectangle 48"/>
          <p:cNvSpPr>
            <a:spLocks noChangeArrowheads="1"/>
          </p:cNvSpPr>
          <p:nvPr/>
        </p:nvSpPr>
        <p:spPr bwMode="auto">
          <a:xfrm>
            <a:off x="3559175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30769" name="Rectangle 49"/>
          <p:cNvSpPr>
            <a:spLocks noChangeArrowheads="1"/>
          </p:cNvSpPr>
          <p:nvPr/>
        </p:nvSpPr>
        <p:spPr bwMode="auto">
          <a:xfrm>
            <a:off x="3548063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30770" name="Rectangle 50"/>
          <p:cNvSpPr>
            <a:spLocks noChangeArrowheads="1"/>
          </p:cNvSpPr>
          <p:nvPr/>
        </p:nvSpPr>
        <p:spPr bwMode="auto">
          <a:xfrm>
            <a:off x="2698750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71" name="Rectangle 51"/>
          <p:cNvSpPr>
            <a:spLocks noChangeArrowheads="1"/>
          </p:cNvSpPr>
          <p:nvPr/>
        </p:nvSpPr>
        <p:spPr bwMode="auto">
          <a:xfrm>
            <a:off x="3124200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72" name="Rectangle 52"/>
          <p:cNvSpPr>
            <a:spLocks noChangeArrowheads="1"/>
          </p:cNvSpPr>
          <p:nvPr/>
        </p:nvSpPr>
        <p:spPr bwMode="auto">
          <a:xfrm>
            <a:off x="4867275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73" name="Rectangle 53"/>
          <p:cNvSpPr>
            <a:spLocks noChangeArrowheads="1"/>
          </p:cNvSpPr>
          <p:nvPr/>
        </p:nvSpPr>
        <p:spPr bwMode="auto">
          <a:xfrm>
            <a:off x="5292725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74" name="Rectangle 54"/>
          <p:cNvSpPr>
            <a:spLocks noChangeArrowheads="1"/>
          </p:cNvSpPr>
          <p:nvPr/>
        </p:nvSpPr>
        <p:spPr bwMode="auto">
          <a:xfrm>
            <a:off x="5694363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75" name="Rectangle 55"/>
          <p:cNvSpPr>
            <a:spLocks noChangeArrowheads="1"/>
          </p:cNvSpPr>
          <p:nvPr/>
        </p:nvSpPr>
        <p:spPr bwMode="auto">
          <a:xfrm>
            <a:off x="610870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76" name="Rectangle 56"/>
          <p:cNvSpPr>
            <a:spLocks noChangeArrowheads="1"/>
          </p:cNvSpPr>
          <p:nvPr/>
        </p:nvSpPr>
        <p:spPr bwMode="auto">
          <a:xfrm>
            <a:off x="4430713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77" name="Rectangle 57"/>
          <p:cNvSpPr>
            <a:spLocks noChangeArrowheads="1"/>
          </p:cNvSpPr>
          <p:nvPr/>
        </p:nvSpPr>
        <p:spPr bwMode="auto">
          <a:xfrm>
            <a:off x="653415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78" name="Rectangle 58"/>
          <p:cNvSpPr>
            <a:spLocks noChangeArrowheads="1"/>
          </p:cNvSpPr>
          <p:nvPr/>
        </p:nvSpPr>
        <p:spPr bwMode="auto">
          <a:xfrm>
            <a:off x="3575050" y="497998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30779" name="Rectangle 59"/>
          <p:cNvSpPr>
            <a:spLocks noChangeArrowheads="1"/>
          </p:cNvSpPr>
          <p:nvPr/>
        </p:nvSpPr>
        <p:spPr bwMode="auto">
          <a:xfrm>
            <a:off x="400685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80" name="Rectangle 60"/>
          <p:cNvSpPr>
            <a:spLocks noChangeArrowheads="1"/>
          </p:cNvSpPr>
          <p:nvPr/>
        </p:nvSpPr>
        <p:spPr bwMode="auto">
          <a:xfrm>
            <a:off x="3135313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81" name="Rectangle 61"/>
          <p:cNvSpPr>
            <a:spLocks noChangeArrowheads="1"/>
          </p:cNvSpPr>
          <p:nvPr/>
        </p:nvSpPr>
        <p:spPr bwMode="auto">
          <a:xfrm>
            <a:off x="4867275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82" name="Rectangle 62"/>
          <p:cNvSpPr>
            <a:spLocks noChangeArrowheads="1"/>
          </p:cNvSpPr>
          <p:nvPr/>
        </p:nvSpPr>
        <p:spPr bwMode="auto">
          <a:xfrm>
            <a:off x="5292725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83" name="Rectangle 63"/>
          <p:cNvSpPr>
            <a:spLocks noChangeArrowheads="1"/>
          </p:cNvSpPr>
          <p:nvPr/>
        </p:nvSpPr>
        <p:spPr bwMode="auto">
          <a:xfrm>
            <a:off x="4430713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84" name="Rectangle 64"/>
          <p:cNvSpPr>
            <a:spLocks noChangeArrowheads="1"/>
          </p:cNvSpPr>
          <p:nvPr/>
        </p:nvSpPr>
        <p:spPr bwMode="auto">
          <a:xfrm>
            <a:off x="3575050" y="539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30785" name="Rectangle 65"/>
          <p:cNvSpPr>
            <a:spLocks noChangeArrowheads="1"/>
          </p:cNvSpPr>
          <p:nvPr/>
        </p:nvSpPr>
        <p:spPr bwMode="auto">
          <a:xfrm>
            <a:off x="4006850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86" name="Rectangle 66"/>
          <p:cNvSpPr>
            <a:spLocks noChangeArrowheads="1"/>
          </p:cNvSpPr>
          <p:nvPr/>
        </p:nvSpPr>
        <p:spPr bwMode="auto">
          <a:xfrm>
            <a:off x="3135313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87" name="Rectangle 67"/>
          <p:cNvSpPr>
            <a:spLocks noChangeArrowheads="1"/>
          </p:cNvSpPr>
          <p:nvPr/>
        </p:nvSpPr>
        <p:spPr bwMode="auto">
          <a:xfrm>
            <a:off x="4867275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88" name="Rectangle 68"/>
          <p:cNvSpPr>
            <a:spLocks noChangeArrowheads="1"/>
          </p:cNvSpPr>
          <p:nvPr/>
        </p:nvSpPr>
        <p:spPr bwMode="auto">
          <a:xfrm>
            <a:off x="5292725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89" name="Rectangle 69"/>
          <p:cNvSpPr>
            <a:spLocks noChangeArrowheads="1"/>
          </p:cNvSpPr>
          <p:nvPr/>
        </p:nvSpPr>
        <p:spPr bwMode="auto">
          <a:xfrm>
            <a:off x="4430713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90" name="Rectangle 70"/>
          <p:cNvSpPr>
            <a:spLocks noChangeArrowheads="1"/>
          </p:cNvSpPr>
          <p:nvPr/>
        </p:nvSpPr>
        <p:spPr bwMode="auto">
          <a:xfrm>
            <a:off x="3575050" y="581818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30791" name="Rectangle 71"/>
          <p:cNvSpPr>
            <a:spLocks noChangeArrowheads="1"/>
          </p:cNvSpPr>
          <p:nvPr/>
        </p:nvSpPr>
        <p:spPr bwMode="auto">
          <a:xfrm>
            <a:off x="4006850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92" name="Rectangle 72"/>
          <p:cNvSpPr>
            <a:spLocks noChangeArrowheads="1"/>
          </p:cNvSpPr>
          <p:nvPr/>
        </p:nvSpPr>
        <p:spPr bwMode="auto">
          <a:xfrm>
            <a:off x="3135313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93" name="Rectangle 73"/>
          <p:cNvSpPr>
            <a:spLocks noChangeArrowheads="1"/>
          </p:cNvSpPr>
          <p:nvPr/>
        </p:nvSpPr>
        <p:spPr bwMode="auto">
          <a:xfrm>
            <a:off x="2703513" y="581818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94" name="Rectangle 74"/>
          <p:cNvSpPr>
            <a:spLocks noChangeArrowheads="1"/>
          </p:cNvSpPr>
          <p:nvPr/>
        </p:nvSpPr>
        <p:spPr bwMode="auto">
          <a:xfrm>
            <a:off x="2263775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95" name="Rectangle 75"/>
          <p:cNvSpPr>
            <a:spLocks noChangeArrowheads="1"/>
          </p:cNvSpPr>
          <p:nvPr/>
        </p:nvSpPr>
        <p:spPr bwMode="auto">
          <a:xfrm>
            <a:off x="2733675" y="155575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30796" name="Rectangle 76"/>
          <p:cNvSpPr>
            <a:spLocks noChangeArrowheads="1"/>
          </p:cNvSpPr>
          <p:nvPr/>
        </p:nvSpPr>
        <p:spPr bwMode="auto">
          <a:xfrm>
            <a:off x="1873250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30797" name="Rectangle 77"/>
          <p:cNvSpPr>
            <a:spLocks noChangeArrowheads="1"/>
          </p:cNvSpPr>
          <p:nvPr/>
        </p:nvSpPr>
        <p:spPr bwMode="auto">
          <a:xfrm>
            <a:off x="3157538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ru-RU"/>
          </a:p>
        </p:txBody>
      </p:sp>
      <p:sp>
        <p:nvSpPr>
          <p:cNvPr id="30798" name="Rectangle 78"/>
          <p:cNvSpPr>
            <a:spLocks noChangeArrowheads="1"/>
          </p:cNvSpPr>
          <p:nvPr/>
        </p:nvSpPr>
        <p:spPr bwMode="auto">
          <a:xfrm>
            <a:off x="2700338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30799" name="Rectangle 79"/>
          <p:cNvSpPr>
            <a:spLocks noChangeArrowheads="1"/>
          </p:cNvSpPr>
          <p:nvPr/>
        </p:nvSpPr>
        <p:spPr bwMode="auto">
          <a:xfrm>
            <a:off x="1416050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30800" name="Rectangle 80"/>
          <p:cNvSpPr>
            <a:spLocks noChangeArrowheads="1"/>
          </p:cNvSpPr>
          <p:nvPr/>
        </p:nvSpPr>
        <p:spPr bwMode="auto">
          <a:xfrm>
            <a:off x="10795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ru-RU"/>
          </a:p>
        </p:txBody>
      </p:sp>
      <p:sp>
        <p:nvSpPr>
          <p:cNvPr id="30801" name="Rectangle 81"/>
          <p:cNvSpPr>
            <a:spLocks noChangeArrowheads="1"/>
          </p:cNvSpPr>
          <p:nvPr/>
        </p:nvSpPr>
        <p:spPr bwMode="auto">
          <a:xfrm>
            <a:off x="2709863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ru-RU"/>
          </a:p>
        </p:txBody>
      </p:sp>
      <p:sp>
        <p:nvSpPr>
          <p:cNvPr id="30802" name="Rectangle 82"/>
          <p:cNvSpPr>
            <a:spLocks noChangeArrowheads="1"/>
          </p:cNvSpPr>
          <p:nvPr/>
        </p:nvSpPr>
        <p:spPr bwMode="auto">
          <a:xfrm>
            <a:off x="2252663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</a:t>
            </a:r>
            <a:endParaRPr lang="ru-RU"/>
          </a:p>
        </p:txBody>
      </p:sp>
      <p:sp>
        <p:nvSpPr>
          <p:cNvPr id="30803" name="Rectangle 83"/>
          <p:cNvSpPr>
            <a:spLocks noChangeArrowheads="1"/>
          </p:cNvSpPr>
          <p:nvPr/>
        </p:nvSpPr>
        <p:spPr bwMode="auto">
          <a:xfrm>
            <a:off x="269875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9</a:t>
            </a:r>
            <a:endParaRPr lang="ru-RU"/>
          </a:p>
        </p:txBody>
      </p:sp>
      <p:sp>
        <p:nvSpPr>
          <p:cNvPr id="30804" name="Rectangle 84"/>
          <p:cNvSpPr>
            <a:spLocks noChangeArrowheads="1"/>
          </p:cNvSpPr>
          <p:nvPr/>
        </p:nvSpPr>
        <p:spPr bwMode="auto">
          <a:xfrm>
            <a:off x="2698750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10</a:t>
            </a:r>
            <a:endParaRPr lang="ru-RU"/>
          </a:p>
        </p:txBody>
      </p:sp>
      <p:sp>
        <p:nvSpPr>
          <p:cNvPr id="30805" name="Rectangle 85"/>
          <p:cNvSpPr>
            <a:spLocks noChangeArrowheads="1"/>
          </p:cNvSpPr>
          <p:nvPr/>
        </p:nvSpPr>
        <p:spPr bwMode="auto">
          <a:xfrm>
            <a:off x="1841500" y="58150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11</a:t>
            </a:r>
            <a:endParaRPr lang="ru-RU"/>
          </a:p>
        </p:txBody>
      </p:sp>
      <p:sp>
        <p:nvSpPr>
          <p:cNvPr id="30806" name="Rectangle 86"/>
          <p:cNvSpPr>
            <a:spLocks noChangeArrowheads="1"/>
          </p:cNvSpPr>
          <p:nvPr/>
        </p:nvSpPr>
        <p:spPr bwMode="auto">
          <a:xfrm>
            <a:off x="2743200" y="1554163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0807" name="Rectangle 87"/>
          <p:cNvSpPr>
            <a:spLocks noChangeArrowheads="1"/>
          </p:cNvSpPr>
          <p:nvPr/>
        </p:nvSpPr>
        <p:spPr bwMode="auto">
          <a:xfrm>
            <a:off x="1882775" y="199072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0808" name="Rectangle 88"/>
          <p:cNvSpPr>
            <a:spLocks noChangeArrowheads="1"/>
          </p:cNvSpPr>
          <p:nvPr/>
        </p:nvSpPr>
        <p:spPr bwMode="auto">
          <a:xfrm>
            <a:off x="3167063" y="241617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0809" name="Rectangle 89"/>
          <p:cNvSpPr>
            <a:spLocks noChangeArrowheads="1"/>
          </p:cNvSpPr>
          <p:nvPr/>
        </p:nvSpPr>
        <p:spPr bwMode="auto">
          <a:xfrm>
            <a:off x="2709863" y="2852738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4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0810" name="Rectangle 90"/>
          <p:cNvSpPr>
            <a:spLocks noChangeArrowheads="1"/>
          </p:cNvSpPr>
          <p:nvPr/>
        </p:nvSpPr>
        <p:spPr bwMode="auto">
          <a:xfrm>
            <a:off x="1425575" y="326707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5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0811" name="Rectangle 91"/>
          <p:cNvSpPr>
            <a:spLocks noChangeArrowheads="1"/>
          </p:cNvSpPr>
          <p:nvPr/>
        </p:nvSpPr>
        <p:spPr bwMode="auto">
          <a:xfrm>
            <a:off x="117475" y="3702050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6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0812" name="Rectangle 92"/>
          <p:cNvSpPr>
            <a:spLocks noChangeArrowheads="1"/>
          </p:cNvSpPr>
          <p:nvPr/>
        </p:nvSpPr>
        <p:spPr bwMode="auto">
          <a:xfrm>
            <a:off x="2719388" y="4125913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7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0813" name="Rectangle 93"/>
          <p:cNvSpPr>
            <a:spLocks noChangeArrowheads="1"/>
          </p:cNvSpPr>
          <p:nvPr/>
        </p:nvSpPr>
        <p:spPr bwMode="auto">
          <a:xfrm>
            <a:off x="2262188" y="4557713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8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0814" name="Rectangle 94"/>
          <p:cNvSpPr>
            <a:spLocks noChangeArrowheads="1"/>
          </p:cNvSpPr>
          <p:nvPr/>
        </p:nvSpPr>
        <p:spPr bwMode="auto">
          <a:xfrm>
            <a:off x="2708275" y="4986338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9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0815" name="Rectangle 95"/>
          <p:cNvSpPr>
            <a:spLocks noChangeArrowheads="1"/>
          </p:cNvSpPr>
          <p:nvPr/>
        </p:nvSpPr>
        <p:spPr bwMode="auto">
          <a:xfrm>
            <a:off x="2708275" y="540067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10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0816" name="Rectangle 96"/>
          <p:cNvSpPr>
            <a:spLocks noChangeArrowheads="1"/>
          </p:cNvSpPr>
          <p:nvPr/>
        </p:nvSpPr>
        <p:spPr bwMode="auto">
          <a:xfrm>
            <a:off x="1851025" y="581342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11</a:t>
            </a:r>
            <a:endParaRPr lang="ru-RU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9. </a:t>
            </a:r>
            <a:r>
              <a:rPr lang="ru-RU" sz="3200" smtClean="0"/>
              <a:t>Жёсткий диск</a:t>
            </a:r>
            <a:r>
              <a:rPr lang="ru-RU" sz="4000" smtClean="0"/>
              <a:t> 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315753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д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357028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399573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4419600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к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483393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е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524668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5661025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230822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п</a:t>
            </a: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272097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314642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и</a:t>
            </a: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3570288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н</a:t>
            </a:r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398462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439737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е</a:t>
            </a: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4811713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3570288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ф</a:t>
            </a:r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3995738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4397375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й</a:t>
            </a:r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4811713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л</a:t>
            </a:r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3570288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3995738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н</a:t>
            </a:r>
          </a:p>
        </p:txBody>
      </p:sp>
      <p:sp>
        <p:nvSpPr>
          <p:cNvPr id="31767" name="Rectangle 23"/>
          <p:cNvSpPr>
            <a:spLocks noChangeArrowheads="1"/>
          </p:cNvSpPr>
          <p:nvPr/>
        </p:nvSpPr>
        <p:spPr bwMode="auto">
          <a:xfrm>
            <a:off x="4397375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и</a:t>
            </a:r>
          </a:p>
        </p:txBody>
      </p:sp>
      <p:sp>
        <p:nvSpPr>
          <p:cNvPr id="31768" name="Rectangle 24"/>
          <p:cNvSpPr>
            <a:spLocks noChangeArrowheads="1"/>
          </p:cNvSpPr>
          <p:nvPr/>
        </p:nvSpPr>
        <p:spPr bwMode="auto">
          <a:xfrm>
            <a:off x="4811713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31769" name="Rectangle 25"/>
          <p:cNvSpPr>
            <a:spLocks noChangeArrowheads="1"/>
          </p:cNvSpPr>
          <p:nvPr/>
        </p:nvSpPr>
        <p:spPr bwMode="auto">
          <a:xfrm>
            <a:off x="3124200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м</a:t>
            </a:r>
          </a:p>
        </p:txBody>
      </p:sp>
      <p:sp>
        <p:nvSpPr>
          <p:cNvPr id="31770" name="Rectangle 26"/>
          <p:cNvSpPr>
            <a:spLocks noChangeArrowheads="1"/>
          </p:cNvSpPr>
          <p:nvPr/>
        </p:nvSpPr>
        <p:spPr bwMode="auto">
          <a:xfrm>
            <a:off x="5237163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</a:t>
            </a:r>
          </a:p>
        </p:txBody>
      </p:sp>
      <p:sp>
        <p:nvSpPr>
          <p:cNvPr id="31771" name="Rectangle 27"/>
          <p:cNvSpPr>
            <a:spLocks noChangeArrowheads="1"/>
          </p:cNvSpPr>
          <p:nvPr/>
        </p:nvSpPr>
        <p:spPr bwMode="auto">
          <a:xfrm>
            <a:off x="5651500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31772" name="Rectangle 28"/>
          <p:cNvSpPr>
            <a:spLocks noChangeArrowheads="1"/>
          </p:cNvSpPr>
          <p:nvPr/>
        </p:nvSpPr>
        <p:spPr bwMode="auto">
          <a:xfrm>
            <a:off x="357028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р</a:t>
            </a:r>
          </a:p>
        </p:txBody>
      </p:sp>
      <p:sp>
        <p:nvSpPr>
          <p:cNvPr id="31773" name="Rectangle 29"/>
          <p:cNvSpPr>
            <a:spLocks noChangeArrowheads="1"/>
          </p:cNvSpPr>
          <p:nvPr/>
        </p:nvSpPr>
        <p:spPr bwMode="auto">
          <a:xfrm>
            <a:off x="399573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31774" name="Rectangle 30"/>
          <p:cNvSpPr>
            <a:spLocks noChangeArrowheads="1"/>
          </p:cNvSpPr>
          <p:nvPr/>
        </p:nvSpPr>
        <p:spPr bwMode="auto">
          <a:xfrm>
            <a:off x="4397375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м</a:t>
            </a:r>
          </a:p>
        </p:txBody>
      </p:sp>
      <p:sp>
        <p:nvSpPr>
          <p:cNvPr id="31775" name="Rectangle 31"/>
          <p:cNvSpPr>
            <a:spLocks noChangeArrowheads="1"/>
          </p:cNvSpPr>
          <p:nvPr/>
        </p:nvSpPr>
        <p:spPr bwMode="auto">
          <a:xfrm>
            <a:off x="4811713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м</a:t>
            </a:r>
          </a:p>
        </p:txBody>
      </p:sp>
      <p:sp>
        <p:nvSpPr>
          <p:cNvPr id="31776" name="Rectangle 32"/>
          <p:cNvSpPr>
            <a:spLocks noChangeArrowheads="1"/>
          </p:cNvSpPr>
          <p:nvPr/>
        </p:nvSpPr>
        <p:spPr bwMode="auto">
          <a:xfrm>
            <a:off x="3124200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г</a:t>
            </a:r>
          </a:p>
        </p:txBody>
      </p:sp>
      <p:sp>
        <p:nvSpPr>
          <p:cNvPr id="31777" name="Rectangle 33"/>
          <p:cNvSpPr>
            <a:spLocks noChangeArrowheads="1"/>
          </p:cNvSpPr>
          <p:nvPr/>
        </p:nvSpPr>
        <p:spPr bwMode="auto">
          <a:xfrm>
            <a:off x="5237163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31778" name="Rectangle 34"/>
          <p:cNvSpPr>
            <a:spLocks noChangeArrowheads="1"/>
          </p:cNvSpPr>
          <p:nvPr/>
        </p:nvSpPr>
        <p:spPr bwMode="auto">
          <a:xfrm>
            <a:off x="227488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31779" name="Rectangle 35"/>
          <p:cNvSpPr>
            <a:spLocks noChangeArrowheads="1"/>
          </p:cNvSpPr>
          <p:nvPr/>
        </p:nvSpPr>
        <p:spPr bwMode="auto">
          <a:xfrm>
            <a:off x="270033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</a:t>
            </a:r>
          </a:p>
        </p:txBody>
      </p:sp>
      <p:sp>
        <p:nvSpPr>
          <p:cNvPr id="31780" name="Rectangle 36"/>
          <p:cNvSpPr>
            <a:spLocks noChangeArrowheads="1"/>
          </p:cNvSpPr>
          <p:nvPr/>
        </p:nvSpPr>
        <p:spPr bwMode="auto">
          <a:xfrm>
            <a:off x="1828800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п</a:t>
            </a:r>
          </a:p>
        </p:txBody>
      </p:sp>
      <p:sp>
        <p:nvSpPr>
          <p:cNvPr id="31781" name="Rectangle 37"/>
          <p:cNvSpPr>
            <a:spLocks noChangeArrowheads="1"/>
          </p:cNvSpPr>
          <p:nvPr/>
        </p:nvSpPr>
        <p:spPr bwMode="auto">
          <a:xfrm>
            <a:off x="357028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м</a:t>
            </a:r>
          </a:p>
        </p:txBody>
      </p:sp>
      <p:sp>
        <p:nvSpPr>
          <p:cNvPr id="31782" name="Rectangle 38"/>
          <p:cNvSpPr>
            <a:spLocks noChangeArrowheads="1"/>
          </p:cNvSpPr>
          <p:nvPr/>
        </p:nvSpPr>
        <p:spPr bwMode="auto">
          <a:xfrm>
            <a:off x="312420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31783" name="Rectangle 39"/>
          <p:cNvSpPr>
            <a:spLocks noChangeArrowheads="1"/>
          </p:cNvSpPr>
          <p:nvPr/>
        </p:nvSpPr>
        <p:spPr bwMode="auto">
          <a:xfrm>
            <a:off x="227488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31784" name="Rectangle 40"/>
          <p:cNvSpPr>
            <a:spLocks noChangeArrowheads="1"/>
          </p:cNvSpPr>
          <p:nvPr/>
        </p:nvSpPr>
        <p:spPr bwMode="auto">
          <a:xfrm>
            <a:off x="270033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и</a:t>
            </a:r>
          </a:p>
        </p:txBody>
      </p:sp>
      <p:sp>
        <p:nvSpPr>
          <p:cNvPr id="31785" name="Rectangle 41"/>
          <p:cNvSpPr>
            <a:spLocks noChangeArrowheads="1"/>
          </p:cNvSpPr>
          <p:nvPr/>
        </p:nvSpPr>
        <p:spPr bwMode="auto">
          <a:xfrm>
            <a:off x="182880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</a:t>
            </a:r>
          </a:p>
        </p:txBody>
      </p:sp>
      <p:sp>
        <p:nvSpPr>
          <p:cNvPr id="31786" name="Rectangle 42"/>
          <p:cNvSpPr>
            <a:spLocks noChangeArrowheads="1"/>
          </p:cNvSpPr>
          <p:nvPr/>
        </p:nvSpPr>
        <p:spPr bwMode="auto">
          <a:xfrm>
            <a:off x="97948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л</a:t>
            </a:r>
          </a:p>
        </p:txBody>
      </p:sp>
      <p:sp>
        <p:nvSpPr>
          <p:cNvPr id="31787" name="Rectangle 43"/>
          <p:cNvSpPr>
            <a:spLocks noChangeArrowheads="1"/>
          </p:cNvSpPr>
          <p:nvPr/>
        </p:nvSpPr>
        <p:spPr bwMode="auto">
          <a:xfrm>
            <a:off x="140493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г</a:t>
            </a:r>
          </a:p>
        </p:txBody>
      </p:sp>
      <p:sp>
        <p:nvSpPr>
          <p:cNvPr id="31788" name="Rectangle 44"/>
          <p:cNvSpPr>
            <a:spLocks noChangeArrowheads="1"/>
          </p:cNvSpPr>
          <p:nvPr/>
        </p:nvSpPr>
        <p:spPr bwMode="auto">
          <a:xfrm>
            <a:off x="53340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31789" name="Rectangle 45"/>
          <p:cNvSpPr>
            <a:spLocks noChangeArrowheads="1"/>
          </p:cNvSpPr>
          <p:nvPr/>
        </p:nvSpPr>
        <p:spPr bwMode="auto">
          <a:xfrm>
            <a:off x="4429125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31790" name="Rectangle 46"/>
          <p:cNvSpPr>
            <a:spLocks noChangeArrowheads="1"/>
          </p:cNvSpPr>
          <p:nvPr/>
        </p:nvSpPr>
        <p:spPr bwMode="auto">
          <a:xfrm>
            <a:off x="3983038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й</a:t>
            </a:r>
          </a:p>
        </p:txBody>
      </p:sp>
      <p:sp>
        <p:nvSpPr>
          <p:cNvPr id="31791" name="Rectangle 47"/>
          <p:cNvSpPr>
            <a:spLocks noChangeArrowheads="1"/>
          </p:cNvSpPr>
          <p:nvPr/>
        </p:nvSpPr>
        <p:spPr bwMode="auto">
          <a:xfrm>
            <a:off x="3133725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б</a:t>
            </a:r>
          </a:p>
        </p:txBody>
      </p:sp>
      <p:sp>
        <p:nvSpPr>
          <p:cNvPr id="31792" name="Rectangle 48"/>
          <p:cNvSpPr>
            <a:spLocks noChangeArrowheads="1"/>
          </p:cNvSpPr>
          <p:nvPr/>
        </p:nvSpPr>
        <p:spPr bwMode="auto">
          <a:xfrm>
            <a:off x="3559175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31793" name="Rectangle 49"/>
          <p:cNvSpPr>
            <a:spLocks noChangeArrowheads="1"/>
          </p:cNvSpPr>
          <p:nvPr/>
        </p:nvSpPr>
        <p:spPr bwMode="auto">
          <a:xfrm>
            <a:off x="3548063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т</a:t>
            </a:r>
          </a:p>
        </p:txBody>
      </p:sp>
      <p:sp>
        <p:nvSpPr>
          <p:cNvPr id="31794" name="Rectangle 50"/>
          <p:cNvSpPr>
            <a:spLocks noChangeArrowheads="1"/>
          </p:cNvSpPr>
          <p:nvPr/>
        </p:nvSpPr>
        <p:spPr bwMode="auto">
          <a:xfrm>
            <a:off x="2698750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б</a:t>
            </a:r>
          </a:p>
        </p:txBody>
      </p:sp>
      <p:sp>
        <p:nvSpPr>
          <p:cNvPr id="31795" name="Rectangle 51"/>
          <p:cNvSpPr>
            <a:spLocks noChangeArrowheads="1"/>
          </p:cNvSpPr>
          <p:nvPr/>
        </p:nvSpPr>
        <p:spPr bwMode="auto">
          <a:xfrm>
            <a:off x="3124200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и</a:t>
            </a:r>
          </a:p>
        </p:txBody>
      </p:sp>
      <p:sp>
        <p:nvSpPr>
          <p:cNvPr id="31796" name="Rectangle 52"/>
          <p:cNvSpPr>
            <a:spLocks noChangeArrowheads="1"/>
          </p:cNvSpPr>
          <p:nvPr/>
        </p:nvSpPr>
        <p:spPr bwMode="auto">
          <a:xfrm>
            <a:off x="4867275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1797" name="Rectangle 53"/>
          <p:cNvSpPr>
            <a:spLocks noChangeArrowheads="1"/>
          </p:cNvSpPr>
          <p:nvPr/>
        </p:nvSpPr>
        <p:spPr bwMode="auto">
          <a:xfrm>
            <a:off x="5292725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1798" name="Rectangle 54"/>
          <p:cNvSpPr>
            <a:spLocks noChangeArrowheads="1"/>
          </p:cNvSpPr>
          <p:nvPr/>
        </p:nvSpPr>
        <p:spPr bwMode="auto">
          <a:xfrm>
            <a:off x="5694363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1799" name="Rectangle 55"/>
          <p:cNvSpPr>
            <a:spLocks noChangeArrowheads="1"/>
          </p:cNvSpPr>
          <p:nvPr/>
        </p:nvSpPr>
        <p:spPr bwMode="auto">
          <a:xfrm>
            <a:off x="610870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1800" name="Rectangle 56"/>
          <p:cNvSpPr>
            <a:spLocks noChangeArrowheads="1"/>
          </p:cNvSpPr>
          <p:nvPr/>
        </p:nvSpPr>
        <p:spPr bwMode="auto">
          <a:xfrm>
            <a:off x="4430713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1801" name="Rectangle 57"/>
          <p:cNvSpPr>
            <a:spLocks noChangeArrowheads="1"/>
          </p:cNvSpPr>
          <p:nvPr/>
        </p:nvSpPr>
        <p:spPr bwMode="auto">
          <a:xfrm>
            <a:off x="653415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1802" name="Rectangle 58"/>
          <p:cNvSpPr>
            <a:spLocks noChangeArrowheads="1"/>
          </p:cNvSpPr>
          <p:nvPr/>
        </p:nvSpPr>
        <p:spPr bwMode="auto">
          <a:xfrm>
            <a:off x="3575050" y="497998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31803" name="Rectangle 59"/>
          <p:cNvSpPr>
            <a:spLocks noChangeArrowheads="1"/>
          </p:cNvSpPr>
          <p:nvPr/>
        </p:nvSpPr>
        <p:spPr bwMode="auto">
          <a:xfrm>
            <a:off x="400685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1804" name="Rectangle 60"/>
          <p:cNvSpPr>
            <a:spLocks noChangeArrowheads="1"/>
          </p:cNvSpPr>
          <p:nvPr/>
        </p:nvSpPr>
        <p:spPr bwMode="auto">
          <a:xfrm>
            <a:off x="3135313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1805" name="Rectangle 61"/>
          <p:cNvSpPr>
            <a:spLocks noChangeArrowheads="1"/>
          </p:cNvSpPr>
          <p:nvPr/>
        </p:nvSpPr>
        <p:spPr bwMode="auto">
          <a:xfrm>
            <a:off x="4867275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1806" name="Rectangle 62"/>
          <p:cNvSpPr>
            <a:spLocks noChangeArrowheads="1"/>
          </p:cNvSpPr>
          <p:nvPr/>
        </p:nvSpPr>
        <p:spPr bwMode="auto">
          <a:xfrm>
            <a:off x="5292725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1807" name="Rectangle 63"/>
          <p:cNvSpPr>
            <a:spLocks noChangeArrowheads="1"/>
          </p:cNvSpPr>
          <p:nvPr/>
        </p:nvSpPr>
        <p:spPr bwMode="auto">
          <a:xfrm>
            <a:off x="4430713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1808" name="Rectangle 64"/>
          <p:cNvSpPr>
            <a:spLocks noChangeArrowheads="1"/>
          </p:cNvSpPr>
          <p:nvPr/>
        </p:nvSpPr>
        <p:spPr bwMode="auto">
          <a:xfrm>
            <a:off x="3575050" y="539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31809" name="Rectangle 65"/>
          <p:cNvSpPr>
            <a:spLocks noChangeArrowheads="1"/>
          </p:cNvSpPr>
          <p:nvPr/>
        </p:nvSpPr>
        <p:spPr bwMode="auto">
          <a:xfrm>
            <a:off x="4006850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1810" name="Rectangle 66"/>
          <p:cNvSpPr>
            <a:spLocks noChangeArrowheads="1"/>
          </p:cNvSpPr>
          <p:nvPr/>
        </p:nvSpPr>
        <p:spPr bwMode="auto">
          <a:xfrm>
            <a:off x="3135313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1811" name="Rectangle 67"/>
          <p:cNvSpPr>
            <a:spLocks noChangeArrowheads="1"/>
          </p:cNvSpPr>
          <p:nvPr/>
        </p:nvSpPr>
        <p:spPr bwMode="auto">
          <a:xfrm>
            <a:off x="4867275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1812" name="Rectangle 68"/>
          <p:cNvSpPr>
            <a:spLocks noChangeArrowheads="1"/>
          </p:cNvSpPr>
          <p:nvPr/>
        </p:nvSpPr>
        <p:spPr bwMode="auto">
          <a:xfrm>
            <a:off x="5292725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1813" name="Rectangle 69"/>
          <p:cNvSpPr>
            <a:spLocks noChangeArrowheads="1"/>
          </p:cNvSpPr>
          <p:nvPr/>
        </p:nvSpPr>
        <p:spPr bwMode="auto">
          <a:xfrm>
            <a:off x="4430713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1814" name="Rectangle 70"/>
          <p:cNvSpPr>
            <a:spLocks noChangeArrowheads="1"/>
          </p:cNvSpPr>
          <p:nvPr/>
        </p:nvSpPr>
        <p:spPr bwMode="auto">
          <a:xfrm>
            <a:off x="3575050" y="581818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31815" name="Rectangle 71"/>
          <p:cNvSpPr>
            <a:spLocks noChangeArrowheads="1"/>
          </p:cNvSpPr>
          <p:nvPr/>
        </p:nvSpPr>
        <p:spPr bwMode="auto">
          <a:xfrm>
            <a:off x="4006850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1816" name="Rectangle 72"/>
          <p:cNvSpPr>
            <a:spLocks noChangeArrowheads="1"/>
          </p:cNvSpPr>
          <p:nvPr/>
        </p:nvSpPr>
        <p:spPr bwMode="auto">
          <a:xfrm>
            <a:off x="3135313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1817" name="Rectangle 73"/>
          <p:cNvSpPr>
            <a:spLocks noChangeArrowheads="1"/>
          </p:cNvSpPr>
          <p:nvPr/>
        </p:nvSpPr>
        <p:spPr bwMode="auto">
          <a:xfrm>
            <a:off x="2703513" y="581818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1818" name="Rectangle 74"/>
          <p:cNvSpPr>
            <a:spLocks noChangeArrowheads="1"/>
          </p:cNvSpPr>
          <p:nvPr/>
        </p:nvSpPr>
        <p:spPr bwMode="auto">
          <a:xfrm>
            <a:off x="2263775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1819" name="Rectangle 75"/>
          <p:cNvSpPr>
            <a:spLocks noChangeArrowheads="1"/>
          </p:cNvSpPr>
          <p:nvPr/>
        </p:nvSpPr>
        <p:spPr bwMode="auto">
          <a:xfrm>
            <a:off x="2733675" y="155575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31820" name="Rectangle 76"/>
          <p:cNvSpPr>
            <a:spLocks noChangeArrowheads="1"/>
          </p:cNvSpPr>
          <p:nvPr/>
        </p:nvSpPr>
        <p:spPr bwMode="auto">
          <a:xfrm>
            <a:off x="1873250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31821" name="Rectangle 77"/>
          <p:cNvSpPr>
            <a:spLocks noChangeArrowheads="1"/>
          </p:cNvSpPr>
          <p:nvPr/>
        </p:nvSpPr>
        <p:spPr bwMode="auto">
          <a:xfrm>
            <a:off x="3157538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ru-RU"/>
          </a:p>
        </p:txBody>
      </p:sp>
      <p:sp>
        <p:nvSpPr>
          <p:cNvPr id="31822" name="Rectangle 78"/>
          <p:cNvSpPr>
            <a:spLocks noChangeArrowheads="1"/>
          </p:cNvSpPr>
          <p:nvPr/>
        </p:nvSpPr>
        <p:spPr bwMode="auto">
          <a:xfrm>
            <a:off x="2700338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31823" name="Rectangle 79"/>
          <p:cNvSpPr>
            <a:spLocks noChangeArrowheads="1"/>
          </p:cNvSpPr>
          <p:nvPr/>
        </p:nvSpPr>
        <p:spPr bwMode="auto">
          <a:xfrm>
            <a:off x="1416050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31824" name="Rectangle 80"/>
          <p:cNvSpPr>
            <a:spLocks noChangeArrowheads="1"/>
          </p:cNvSpPr>
          <p:nvPr/>
        </p:nvSpPr>
        <p:spPr bwMode="auto">
          <a:xfrm>
            <a:off x="10795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ru-RU"/>
          </a:p>
        </p:txBody>
      </p:sp>
      <p:sp>
        <p:nvSpPr>
          <p:cNvPr id="31825" name="Rectangle 81"/>
          <p:cNvSpPr>
            <a:spLocks noChangeArrowheads="1"/>
          </p:cNvSpPr>
          <p:nvPr/>
        </p:nvSpPr>
        <p:spPr bwMode="auto">
          <a:xfrm>
            <a:off x="2709863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ru-RU"/>
          </a:p>
        </p:txBody>
      </p:sp>
      <p:sp>
        <p:nvSpPr>
          <p:cNvPr id="31826" name="Rectangle 82"/>
          <p:cNvSpPr>
            <a:spLocks noChangeArrowheads="1"/>
          </p:cNvSpPr>
          <p:nvPr/>
        </p:nvSpPr>
        <p:spPr bwMode="auto">
          <a:xfrm>
            <a:off x="2252663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</a:t>
            </a:r>
            <a:endParaRPr lang="ru-RU"/>
          </a:p>
        </p:txBody>
      </p:sp>
      <p:sp>
        <p:nvSpPr>
          <p:cNvPr id="31827" name="Rectangle 83"/>
          <p:cNvSpPr>
            <a:spLocks noChangeArrowheads="1"/>
          </p:cNvSpPr>
          <p:nvPr/>
        </p:nvSpPr>
        <p:spPr bwMode="auto">
          <a:xfrm>
            <a:off x="269875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9</a:t>
            </a:r>
            <a:endParaRPr lang="ru-RU"/>
          </a:p>
        </p:txBody>
      </p:sp>
      <p:sp>
        <p:nvSpPr>
          <p:cNvPr id="31828" name="Rectangle 84"/>
          <p:cNvSpPr>
            <a:spLocks noChangeArrowheads="1"/>
          </p:cNvSpPr>
          <p:nvPr/>
        </p:nvSpPr>
        <p:spPr bwMode="auto">
          <a:xfrm>
            <a:off x="2698750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10</a:t>
            </a:r>
            <a:endParaRPr lang="ru-RU"/>
          </a:p>
        </p:txBody>
      </p:sp>
      <p:sp>
        <p:nvSpPr>
          <p:cNvPr id="31829" name="Rectangle 85"/>
          <p:cNvSpPr>
            <a:spLocks noChangeArrowheads="1"/>
          </p:cNvSpPr>
          <p:nvPr/>
        </p:nvSpPr>
        <p:spPr bwMode="auto">
          <a:xfrm>
            <a:off x="1841500" y="58150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11</a:t>
            </a:r>
            <a:endParaRPr lang="ru-RU"/>
          </a:p>
        </p:txBody>
      </p:sp>
      <p:sp>
        <p:nvSpPr>
          <p:cNvPr id="31830" name="Rectangle 86"/>
          <p:cNvSpPr>
            <a:spLocks noChangeArrowheads="1"/>
          </p:cNvSpPr>
          <p:nvPr/>
        </p:nvSpPr>
        <p:spPr bwMode="auto">
          <a:xfrm>
            <a:off x="2743200" y="1554163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1831" name="Rectangle 87"/>
          <p:cNvSpPr>
            <a:spLocks noChangeArrowheads="1"/>
          </p:cNvSpPr>
          <p:nvPr/>
        </p:nvSpPr>
        <p:spPr bwMode="auto">
          <a:xfrm>
            <a:off x="1882775" y="199072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1832" name="Rectangle 88"/>
          <p:cNvSpPr>
            <a:spLocks noChangeArrowheads="1"/>
          </p:cNvSpPr>
          <p:nvPr/>
        </p:nvSpPr>
        <p:spPr bwMode="auto">
          <a:xfrm>
            <a:off x="3167063" y="241617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1833" name="Rectangle 89"/>
          <p:cNvSpPr>
            <a:spLocks noChangeArrowheads="1"/>
          </p:cNvSpPr>
          <p:nvPr/>
        </p:nvSpPr>
        <p:spPr bwMode="auto">
          <a:xfrm>
            <a:off x="2709863" y="2852738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4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1834" name="Rectangle 90"/>
          <p:cNvSpPr>
            <a:spLocks noChangeArrowheads="1"/>
          </p:cNvSpPr>
          <p:nvPr/>
        </p:nvSpPr>
        <p:spPr bwMode="auto">
          <a:xfrm>
            <a:off x="1425575" y="326707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5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1835" name="Rectangle 91"/>
          <p:cNvSpPr>
            <a:spLocks noChangeArrowheads="1"/>
          </p:cNvSpPr>
          <p:nvPr/>
        </p:nvSpPr>
        <p:spPr bwMode="auto">
          <a:xfrm>
            <a:off x="117475" y="3702050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6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1836" name="Rectangle 92"/>
          <p:cNvSpPr>
            <a:spLocks noChangeArrowheads="1"/>
          </p:cNvSpPr>
          <p:nvPr/>
        </p:nvSpPr>
        <p:spPr bwMode="auto">
          <a:xfrm>
            <a:off x="2719388" y="4125913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7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1837" name="Rectangle 93"/>
          <p:cNvSpPr>
            <a:spLocks noChangeArrowheads="1"/>
          </p:cNvSpPr>
          <p:nvPr/>
        </p:nvSpPr>
        <p:spPr bwMode="auto">
          <a:xfrm>
            <a:off x="2262188" y="4557713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8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1838" name="Rectangle 94"/>
          <p:cNvSpPr>
            <a:spLocks noChangeArrowheads="1"/>
          </p:cNvSpPr>
          <p:nvPr/>
        </p:nvSpPr>
        <p:spPr bwMode="auto">
          <a:xfrm>
            <a:off x="2708275" y="4986338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9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1839" name="Rectangle 95"/>
          <p:cNvSpPr>
            <a:spLocks noChangeArrowheads="1"/>
          </p:cNvSpPr>
          <p:nvPr/>
        </p:nvSpPr>
        <p:spPr bwMode="auto">
          <a:xfrm>
            <a:off x="2708275" y="540067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10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1840" name="Rectangle 96"/>
          <p:cNvSpPr>
            <a:spLocks noChangeArrowheads="1"/>
          </p:cNvSpPr>
          <p:nvPr/>
        </p:nvSpPr>
        <p:spPr bwMode="auto">
          <a:xfrm>
            <a:off x="1851025" y="581342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11</a:t>
            </a:r>
            <a:endParaRPr lang="ru-RU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6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6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10. Оптическое устройство ввода информации</a:t>
            </a:r>
            <a:r>
              <a:rPr lang="ru-RU" sz="4000" smtClean="0"/>
              <a:t> 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15753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д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357028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399573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4419600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к</a:t>
            </a: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483393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е</a:t>
            </a:r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524668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5661025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230822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п</a:t>
            </a:r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272097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32780" name="Rectangle 12"/>
          <p:cNvSpPr>
            <a:spLocks noChangeArrowheads="1"/>
          </p:cNvSpPr>
          <p:nvPr/>
        </p:nvSpPr>
        <p:spPr bwMode="auto">
          <a:xfrm>
            <a:off x="314642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и</a:t>
            </a:r>
          </a:p>
        </p:txBody>
      </p:sp>
      <p:sp>
        <p:nvSpPr>
          <p:cNvPr id="32781" name="Rectangle 13"/>
          <p:cNvSpPr>
            <a:spLocks noChangeArrowheads="1"/>
          </p:cNvSpPr>
          <p:nvPr/>
        </p:nvSpPr>
        <p:spPr bwMode="auto">
          <a:xfrm>
            <a:off x="3570288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н</a:t>
            </a:r>
          </a:p>
        </p:txBody>
      </p:sp>
      <p:sp>
        <p:nvSpPr>
          <p:cNvPr id="32782" name="Rectangle 14"/>
          <p:cNvSpPr>
            <a:spLocks noChangeArrowheads="1"/>
          </p:cNvSpPr>
          <p:nvPr/>
        </p:nvSpPr>
        <p:spPr bwMode="auto">
          <a:xfrm>
            <a:off x="398462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32783" name="Rectangle 15"/>
          <p:cNvSpPr>
            <a:spLocks noChangeArrowheads="1"/>
          </p:cNvSpPr>
          <p:nvPr/>
        </p:nvSpPr>
        <p:spPr bwMode="auto">
          <a:xfrm>
            <a:off x="439737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е</a:t>
            </a:r>
          </a:p>
        </p:txBody>
      </p:sp>
      <p:sp>
        <p:nvSpPr>
          <p:cNvPr id="32784" name="Rectangle 16"/>
          <p:cNvSpPr>
            <a:spLocks noChangeArrowheads="1"/>
          </p:cNvSpPr>
          <p:nvPr/>
        </p:nvSpPr>
        <p:spPr bwMode="auto">
          <a:xfrm>
            <a:off x="4811713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32785" name="Rectangle 17"/>
          <p:cNvSpPr>
            <a:spLocks noChangeArrowheads="1"/>
          </p:cNvSpPr>
          <p:nvPr/>
        </p:nvSpPr>
        <p:spPr bwMode="auto">
          <a:xfrm>
            <a:off x="3570288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ф</a:t>
            </a:r>
          </a:p>
        </p:txBody>
      </p:sp>
      <p:sp>
        <p:nvSpPr>
          <p:cNvPr id="32786" name="Rectangle 18"/>
          <p:cNvSpPr>
            <a:spLocks noChangeArrowheads="1"/>
          </p:cNvSpPr>
          <p:nvPr/>
        </p:nvSpPr>
        <p:spPr bwMode="auto">
          <a:xfrm>
            <a:off x="3995738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32787" name="Rectangle 19"/>
          <p:cNvSpPr>
            <a:spLocks noChangeArrowheads="1"/>
          </p:cNvSpPr>
          <p:nvPr/>
        </p:nvSpPr>
        <p:spPr bwMode="auto">
          <a:xfrm>
            <a:off x="4397375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й</a:t>
            </a:r>
          </a:p>
        </p:txBody>
      </p:sp>
      <p:sp>
        <p:nvSpPr>
          <p:cNvPr id="32788" name="Rectangle 20"/>
          <p:cNvSpPr>
            <a:spLocks noChangeArrowheads="1"/>
          </p:cNvSpPr>
          <p:nvPr/>
        </p:nvSpPr>
        <p:spPr bwMode="auto">
          <a:xfrm>
            <a:off x="4811713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л</a:t>
            </a:r>
          </a:p>
        </p:txBody>
      </p:sp>
      <p:sp>
        <p:nvSpPr>
          <p:cNvPr id="32789" name="Rectangle 21"/>
          <p:cNvSpPr>
            <a:spLocks noChangeArrowheads="1"/>
          </p:cNvSpPr>
          <p:nvPr/>
        </p:nvSpPr>
        <p:spPr bwMode="auto">
          <a:xfrm>
            <a:off x="3570288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32790" name="Rectangle 22"/>
          <p:cNvSpPr>
            <a:spLocks noChangeArrowheads="1"/>
          </p:cNvSpPr>
          <p:nvPr/>
        </p:nvSpPr>
        <p:spPr bwMode="auto">
          <a:xfrm>
            <a:off x="3995738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н</a:t>
            </a:r>
          </a:p>
        </p:txBody>
      </p:sp>
      <p:sp>
        <p:nvSpPr>
          <p:cNvPr id="32791" name="Rectangle 23"/>
          <p:cNvSpPr>
            <a:spLocks noChangeArrowheads="1"/>
          </p:cNvSpPr>
          <p:nvPr/>
        </p:nvSpPr>
        <p:spPr bwMode="auto">
          <a:xfrm>
            <a:off x="4397375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и</a:t>
            </a:r>
          </a:p>
        </p:txBody>
      </p:sp>
      <p:sp>
        <p:nvSpPr>
          <p:cNvPr id="32792" name="Rectangle 24"/>
          <p:cNvSpPr>
            <a:spLocks noChangeArrowheads="1"/>
          </p:cNvSpPr>
          <p:nvPr/>
        </p:nvSpPr>
        <p:spPr bwMode="auto">
          <a:xfrm>
            <a:off x="4811713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32793" name="Rectangle 25"/>
          <p:cNvSpPr>
            <a:spLocks noChangeArrowheads="1"/>
          </p:cNvSpPr>
          <p:nvPr/>
        </p:nvSpPr>
        <p:spPr bwMode="auto">
          <a:xfrm>
            <a:off x="3124200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м</a:t>
            </a:r>
          </a:p>
        </p:txBody>
      </p:sp>
      <p:sp>
        <p:nvSpPr>
          <p:cNvPr id="32794" name="Rectangle 26"/>
          <p:cNvSpPr>
            <a:spLocks noChangeArrowheads="1"/>
          </p:cNvSpPr>
          <p:nvPr/>
        </p:nvSpPr>
        <p:spPr bwMode="auto">
          <a:xfrm>
            <a:off x="5237163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</a:t>
            </a:r>
          </a:p>
        </p:txBody>
      </p:sp>
      <p:sp>
        <p:nvSpPr>
          <p:cNvPr id="32795" name="Rectangle 27"/>
          <p:cNvSpPr>
            <a:spLocks noChangeArrowheads="1"/>
          </p:cNvSpPr>
          <p:nvPr/>
        </p:nvSpPr>
        <p:spPr bwMode="auto">
          <a:xfrm>
            <a:off x="5651500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32796" name="Rectangle 28"/>
          <p:cNvSpPr>
            <a:spLocks noChangeArrowheads="1"/>
          </p:cNvSpPr>
          <p:nvPr/>
        </p:nvSpPr>
        <p:spPr bwMode="auto">
          <a:xfrm>
            <a:off x="357028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р</a:t>
            </a:r>
          </a:p>
        </p:txBody>
      </p:sp>
      <p:sp>
        <p:nvSpPr>
          <p:cNvPr id="32797" name="Rectangle 29"/>
          <p:cNvSpPr>
            <a:spLocks noChangeArrowheads="1"/>
          </p:cNvSpPr>
          <p:nvPr/>
        </p:nvSpPr>
        <p:spPr bwMode="auto">
          <a:xfrm>
            <a:off x="399573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32798" name="Rectangle 30"/>
          <p:cNvSpPr>
            <a:spLocks noChangeArrowheads="1"/>
          </p:cNvSpPr>
          <p:nvPr/>
        </p:nvSpPr>
        <p:spPr bwMode="auto">
          <a:xfrm>
            <a:off x="4397375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м</a:t>
            </a:r>
          </a:p>
        </p:txBody>
      </p:sp>
      <p:sp>
        <p:nvSpPr>
          <p:cNvPr id="32799" name="Rectangle 31"/>
          <p:cNvSpPr>
            <a:spLocks noChangeArrowheads="1"/>
          </p:cNvSpPr>
          <p:nvPr/>
        </p:nvSpPr>
        <p:spPr bwMode="auto">
          <a:xfrm>
            <a:off x="4811713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м</a:t>
            </a:r>
          </a:p>
        </p:txBody>
      </p:sp>
      <p:sp>
        <p:nvSpPr>
          <p:cNvPr id="32800" name="Rectangle 32"/>
          <p:cNvSpPr>
            <a:spLocks noChangeArrowheads="1"/>
          </p:cNvSpPr>
          <p:nvPr/>
        </p:nvSpPr>
        <p:spPr bwMode="auto">
          <a:xfrm>
            <a:off x="3124200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г</a:t>
            </a:r>
          </a:p>
        </p:txBody>
      </p:sp>
      <p:sp>
        <p:nvSpPr>
          <p:cNvPr id="32801" name="Rectangle 33"/>
          <p:cNvSpPr>
            <a:spLocks noChangeArrowheads="1"/>
          </p:cNvSpPr>
          <p:nvPr/>
        </p:nvSpPr>
        <p:spPr bwMode="auto">
          <a:xfrm>
            <a:off x="5237163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32802" name="Rectangle 34"/>
          <p:cNvSpPr>
            <a:spLocks noChangeArrowheads="1"/>
          </p:cNvSpPr>
          <p:nvPr/>
        </p:nvSpPr>
        <p:spPr bwMode="auto">
          <a:xfrm>
            <a:off x="227488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32803" name="Rectangle 35"/>
          <p:cNvSpPr>
            <a:spLocks noChangeArrowheads="1"/>
          </p:cNvSpPr>
          <p:nvPr/>
        </p:nvSpPr>
        <p:spPr bwMode="auto">
          <a:xfrm>
            <a:off x="270033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</a:t>
            </a:r>
          </a:p>
        </p:txBody>
      </p:sp>
      <p:sp>
        <p:nvSpPr>
          <p:cNvPr id="32804" name="Rectangle 36"/>
          <p:cNvSpPr>
            <a:spLocks noChangeArrowheads="1"/>
          </p:cNvSpPr>
          <p:nvPr/>
        </p:nvSpPr>
        <p:spPr bwMode="auto">
          <a:xfrm>
            <a:off x="1828800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п</a:t>
            </a:r>
          </a:p>
        </p:txBody>
      </p:sp>
      <p:sp>
        <p:nvSpPr>
          <p:cNvPr id="32805" name="Rectangle 37"/>
          <p:cNvSpPr>
            <a:spLocks noChangeArrowheads="1"/>
          </p:cNvSpPr>
          <p:nvPr/>
        </p:nvSpPr>
        <p:spPr bwMode="auto">
          <a:xfrm>
            <a:off x="357028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м</a:t>
            </a:r>
          </a:p>
        </p:txBody>
      </p:sp>
      <p:sp>
        <p:nvSpPr>
          <p:cNvPr id="32806" name="Rectangle 38"/>
          <p:cNvSpPr>
            <a:spLocks noChangeArrowheads="1"/>
          </p:cNvSpPr>
          <p:nvPr/>
        </p:nvSpPr>
        <p:spPr bwMode="auto">
          <a:xfrm>
            <a:off x="312420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32807" name="Rectangle 39"/>
          <p:cNvSpPr>
            <a:spLocks noChangeArrowheads="1"/>
          </p:cNvSpPr>
          <p:nvPr/>
        </p:nvSpPr>
        <p:spPr bwMode="auto">
          <a:xfrm>
            <a:off x="227488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32808" name="Rectangle 40"/>
          <p:cNvSpPr>
            <a:spLocks noChangeArrowheads="1"/>
          </p:cNvSpPr>
          <p:nvPr/>
        </p:nvSpPr>
        <p:spPr bwMode="auto">
          <a:xfrm>
            <a:off x="270033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и</a:t>
            </a:r>
          </a:p>
        </p:txBody>
      </p:sp>
      <p:sp>
        <p:nvSpPr>
          <p:cNvPr id="32809" name="Rectangle 41"/>
          <p:cNvSpPr>
            <a:spLocks noChangeArrowheads="1"/>
          </p:cNvSpPr>
          <p:nvPr/>
        </p:nvSpPr>
        <p:spPr bwMode="auto">
          <a:xfrm>
            <a:off x="182880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</a:t>
            </a:r>
          </a:p>
        </p:txBody>
      </p:sp>
      <p:sp>
        <p:nvSpPr>
          <p:cNvPr id="32810" name="Rectangle 42"/>
          <p:cNvSpPr>
            <a:spLocks noChangeArrowheads="1"/>
          </p:cNvSpPr>
          <p:nvPr/>
        </p:nvSpPr>
        <p:spPr bwMode="auto">
          <a:xfrm>
            <a:off x="97948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л</a:t>
            </a:r>
          </a:p>
        </p:txBody>
      </p:sp>
      <p:sp>
        <p:nvSpPr>
          <p:cNvPr id="32811" name="Rectangle 43"/>
          <p:cNvSpPr>
            <a:spLocks noChangeArrowheads="1"/>
          </p:cNvSpPr>
          <p:nvPr/>
        </p:nvSpPr>
        <p:spPr bwMode="auto">
          <a:xfrm>
            <a:off x="140493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г</a:t>
            </a:r>
          </a:p>
        </p:txBody>
      </p:sp>
      <p:sp>
        <p:nvSpPr>
          <p:cNvPr id="32812" name="Rectangle 44"/>
          <p:cNvSpPr>
            <a:spLocks noChangeArrowheads="1"/>
          </p:cNvSpPr>
          <p:nvPr/>
        </p:nvSpPr>
        <p:spPr bwMode="auto">
          <a:xfrm>
            <a:off x="53340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32813" name="Rectangle 45"/>
          <p:cNvSpPr>
            <a:spLocks noChangeArrowheads="1"/>
          </p:cNvSpPr>
          <p:nvPr/>
        </p:nvSpPr>
        <p:spPr bwMode="auto">
          <a:xfrm>
            <a:off x="4429125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32814" name="Rectangle 46"/>
          <p:cNvSpPr>
            <a:spLocks noChangeArrowheads="1"/>
          </p:cNvSpPr>
          <p:nvPr/>
        </p:nvSpPr>
        <p:spPr bwMode="auto">
          <a:xfrm>
            <a:off x="3983038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й</a:t>
            </a:r>
          </a:p>
        </p:txBody>
      </p:sp>
      <p:sp>
        <p:nvSpPr>
          <p:cNvPr id="32815" name="Rectangle 47"/>
          <p:cNvSpPr>
            <a:spLocks noChangeArrowheads="1"/>
          </p:cNvSpPr>
          <p:nvPr/>
        </p:nvSpPr>
        <p:spPr bwMode="auto">
          <a:xfrm>
            <a:off x="3133725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б</a:t>
            </a:r>
          </a:p>
        </p:txBody>
      </p:sp>
      <p:sp>
        <p:nvSpPr>
          <p:cNvPr id="32816" name="Rectangle 48"/>
          <p:cNvSpPr>
            <a:spLocks noChangeArrowheads="1"/>
          </p:cNvSpPr>
          <p:nvPr/>
        </p:nvSpPr>
        <p:spPr bwMode="auto">
          <a:xfrm>
            <a:off x="3559175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32817" name="Rectangle 49"/>
          <p:cNvSpPr>
            <a:spLocks noChangeArrowheads="1"/>
          </p:cNvSpPr>
          <p:nvPr/>
        </p:nvSpPr>
        <p:spPr bwMode="auto">
          <a:xfrm>
            <a:off x="3548063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т</a:t>
            </a:r>
          </a:p>
        </p:txBody>
      </p:sp>
      <p:sp>
        <p:nvSpPr>
          <p:cNvPr id="32818" name="Rectangle 50"/>
          <p:cNvSpPr>
            <a:spLocks noChangeArrowheads="1"/>
          </p:cNvSpPr>
          <p:nvPr/>
        </p:nvSpPr>
        <p:spPr bwMode="auto">
          <a:xfrm>
            <a:off x="2698750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б</a:t>
            </a:r>
          </a:p>
        </p:txBody>
      </p:sp>
      <p:sp>
        <p:nvSpPr>
          <p:cNvPr id="32819" name="Rectangle 51"/>
          <p:cNvSpPr>
            <a:spLocks noChangeArrowheads="1"/>
          </p:cNvSpPr>
          <p:nvPr/>
        </p:nvSpPr>
        <p:spPr bwMode="auto">
          <a:xfrm>
            <a:off x="3124200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и</a:t>
            </a:r>
          </a:p>
        </p:txBody>
      </p:sp>
      <p:sp>
        <p:nvSpPr>
          <p:cNvPr id="32820" name="Rectangle 52"/>
          <p:cNvSpPr>
            <a:spLocks noChangeArrowheads="1"/>
          </p:cNvSpPr>
          <p:nvPr/>
        </p:nvSpPr>
        <p:spPr bwMode="auto">
          <a:xfrm>
            <a:off x="4867275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е</a:t>
            </a:r>
          </a:p>
        </p:txBody>
      </p:sp>
      <p:sp>
        <p:nvSpPr>
          <p:cNvPr id="32821" name="Rectangle 53"/>
          <p:cNvSpPr>
            <a:spLocks noChangeArrowheads="1"/>
          </p:cNvSpPr>
          <p:nvPr/>
        </p:nvSpPr>
        <p:spPr bwMode="auto">
          <a:xfrm>
            <a:off x="5292725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</a:t>
            </a:r>
          </a:p>
        </p:txBody>
      </p:sp>
      <p:sp>
        <p:nvSpPr>
          <p:cNvPr id="32822" name="Rectangle 54"/>
          <p:cNvSpPr>
            <a:spLocks noChangeArrowheads="1"/>
          </p:cNvSpPr>
          <p:nvPr/>
        </p:nvSpPr>
        <p:spPr bwMode="auto">
          <a:xfrm>
            <a:off x="5694363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32823" name="Rectangle 55"/>
          <p:cNvSpPr>
            <a:spLocks noChangeArrowheads="1"/>
          </p:cNvSpPr>
          <p:nvPr/>
        </p:nvSpPr>
        <p:spPr bwMode="auto">
          <a:xfrm>
            <a:off x="610870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е</a:t>
            </a:r>
          </a:p>
        </p:txBody>
      </p:sp>
      <p:sp>
        <p:nvSpPr>
          <p:cNvPr id="32824" name="Rectangle 56"/>
          <p:cNvSpPr>
            <a:spLocks noChangeArrowheads="1"/>
          </p:cNvSpPr>
          <p:nvPr/>
        </p:nvSpPr>
        <p:spPr bwMode="auto">
          <a:xfrm>
            <a:off x="4430713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ч</a:t>
            </a:r>
          </a:p>
        </p:txBody>
      </p:sp>
      <p:sp>
        <p:nvSpPr>
          <p:cNvPr id="32825" name="Rectangle 57"/>
          <p:cNvSpPr>
            <a:spLocks noChangeArrowheads="1"/>
          </p:cNvSpPr>
          <p:nvPr/>
        </p:nvSpPr>
        <p:spPr bwMode="auto">
          <a:xfrm>
            <a:off x="653415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32826" name="Rectangle 58"/>
          <p:cNvSpPr>
            <a:spLocks noChangeArrowheads="1"/>
          </p:cNvSpPr>
          <p:nvPr/>
        </p:nvSpPr>
        <p:spPr bwMode="auto">
          <a:xfrm>
            <a:off x="3575050" y="497998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32827" name="Rectangle 59"/>
          <p:cNvSpPr>
            <a:spLocks noChangeArrowheads="1"/>
          </p:cNvSpPr>
          <p:nvPr/>
        </p:nvSpPr>
        <p:spPr bwMode="auto">
          <a:xfrm>
            <a:off x="400685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н</a:t>
            </a:r>
          </a:p>
        </p:txBody>
      </p:sp>
      <p:sp>
        <p:nvSpPr>
          <p:cNvPr id="32828" name="Rectangle 60"/>
          <p:cNvSpPr>
            <a:spLocks noChangeArrowheads="1"/>
          </p:cNvSpPr>
          <p:nvPr/>
        </p:nvSpPr>
        <p:spPr bwMode="auto">
          <a:xfrm>
            <a:off x="3135313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в</a:t>
            </a:r>
          </a:p>
        </p:txBody>
      </p:sp>
      <p:sp>
        <p:nvSpPr>
          <p:cNvPr id="32829" name="Rectangle 61"/>
          <p:cNvSpPr>
            <a:spLocks noChangeArrowheads="1"/>
          </p:cNvSpPr>
          <p:nvPr/>
        </p:nvSpPr>
        <p:spPr bwMode="auto">
          <a:xfrm>
            <a:off x="4867275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2830" name="Rectangle 62"/>
          <p:cNvSpPr>
            <a:spLocks noChangeArrowheads="1"/>
          </p:cNvSpPr>
          <p:nvPr/>
        </p:nvSpPr>
        <p:spPr bwMode="auto">
          <a:xfrm>
            <a:off x="5292725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2831" name="Rectangle 63"/>
          <p:cNvSpPr>
            <a:spLocks noChangeArrowheads="1"/>
          </p:cNvSpPr>
          <p:nvPr/>
        </p:nvSpPr>
        <p:spPr bwMode="auto">
          <a:xfrm>
            <a:off x="4430713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2832" name="Rectangle 64"/>
          <p:cNvSpPr>
            <a:spLocks noChangeArrowheads="1"/>
          </p:cNvSpPr>
          <p:nvPr/>
        </p:nvSpPr>
        <p:spPr bwMode="auto">
          <a:xfrm>
            <a:off x="3575050" y="539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32833" name="Rectangle 65"/>
          <p:cNvSpPr>
            <a:spLocks noChangeArrowheads="1"/>
          </p:cNvSpPr>
          <p:nvPr/>
        </p:nvSpPr>
        <p:spPr bwMode="auto">
          <a:xfrm>
            <a:off x="4006850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2834" name="Rectangle 66"/>
          <p:cNvSpPr>
            <a:spLocks noChangeArrowheads="1"/>
          </p:cNvSpPr>
          <p:nvPr/>
        </p:nvSpPr>
        <p:spPr bwMode="auto">
          <a:xfrm>
            <a:off x="3135313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2835" name="Rectangle 67"/>
          <p:cNvSpPr>
            <a:spLocks noChangeArrowheads="1"/>
          </p:cNvSpPr>
          <p:nvPr/>
        </p:nvSpPr>
        <p:spPr bwMode="auto">
          <a:xfrm>
            <a:off x="4867275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2836" name="Rectangle 68"/>
          <p:cNvSpPr>
            <a:spLocks noChangeArrowheads="1"/>
          </p:cNvSpPr>
          <p:nvPr/>
        </p:nvSpPr>
        <p:spPr bwMode="auto">
          <a:xfrm>
            <a:off x="5292725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2837" name="Rectangle 69"/>
          <p:cNvSpPr>
            <a:spLocks noChangeArrowheads="1"/>
          </p:cNvSpPr>
          <p:nvPr/>
        </p:nvSpPr>
        <p:spPr bwMode="auto">
          <a:xfrm>
            <a:off x="4430713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2838" name="Rectangle 70"/>
          <p:cNvSpPr>
            <a:spLocks noChangeArrowheads="1"/>
          </p:cNvSpPr>
          <p:nvPr/>
        </p:nvSpPr>
        <p:spPr bwMode="auto">
          <a:xfrm>
            <a:off x="3575050" y="581818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32839" name="Rectangle 71"/>
          <p:cNvSpPr>
            <a:spLocks noChangeArrowheads="1"/>
          </p:cNvSpPr>
          <p:nvPr/>
        </p:nvSpPr>
        <p:spPr bwMode="auto">
          <a:xfrm>
            <a:off x="4006850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2840" name="Rectangle 72"/>
          <p:cNvSpPr>
            <a:spLocks noChangeArrowheads="1"/>
          </p:cNvSpPr>
          <p:nvPr/>
        </p:nvSpPr>
        <p:spPr bwMode="auto">
          <a:xfrm>
            <a:off x="3135313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2841" name="Rectangle 73"/>
          <p:cNvSpPr>
            <a:spLocks noChangeArrowheads="1"/>
          </p:cNvSpPr>
          <p:nvPr/>
        </p:nvSpPr>
        <p:spPr bwMode="auto">
          <a:xfrm>
            <a:off x="2703513" y="581818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2842" name="Rectangle 74"/>
          <p:cNvSpPr>
            <a:spLocks noChangeArrowheads="1"/>
          </p:cNvSpPr>
          <p:nvPr/>
        </p:nvSpPr>
        <p:spPr bwMode="auto">
          <a:xfrm>
            <a:off x="2263775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2843" name="Rectangle 75"/>
          <p:cNvSpPr>
            <a:spLocks noChangeArrowheads="1"/>
          </p:cNvSpPr>
          <p:nvPr/>
        </p:nvSpPr>
        <p:spPr bwMode="auto">
          <a:xfrm>
            <a:off x="2733675" y="155575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32844" name="Rectangle 76"/>
          <p:cNvSpPr>
            <a:spLocks noChangeArrowheads="1"/>
          </p:cNvSpPr>
          <p:nvPr/>
        </p:nvSpPr>
        <p:spPr bwMode="auto">
          <a:xfrm>
            <a:off x="1873250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32845" name="Rectangle 77"/>
          <p:cNvSpPr>
            <a:spLocks noChangeArrowheads="1"/>
          </p:cNvSpPr>
          <p:nvPr/>
        </p:nvSpPr>
        <p:spPr bwMode="auto">
          <a:xfrm>
            <a:off x="3157538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ru-RU"/>
          </a:p>
        </p:txBody>
      </p:sp>
      <p:sp>
        <p:nvSpPr>
          <p:cNvPr id="32846" name="Rectangle 78"/>
          <p:cNvSpPr>
            <a:spLocks noChangeArrowheads="1"/>
          </p:cNvSpPr>
          <p:nvPr/>
        </p:nvSpPr>
        <p:spPr bwMode="auto">
          <a:xfrm>
            <a:off x="2700338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32847" name="Rectangle 79"/>
          <p:cNvSpPr>
            <a:spLocks noChangeArrowheads="1"/>
          </p:cNvSpPr>
          <p:nvPr/>
        </p:nvSpPr>
        <p:spPr bwMode="auto">
          <a:xfrm>
            <a:off x="1416050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32848" name="Rectangle 80"/>
          <p:cNvSpPr>
            <a:spLocks noChangeArrowheads="1"/>
          </p:cNvSpPr>
          <p:nvPr/>
        </p:nvSpPr>
        <p:spPr bwMode="auto">
          <a:xfrm>
            <a:off x="10795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ru-RU"/>
          </a:p>
        </p:txBody>
      </p:sp>
      <p:sp>
        <p:nvSpPr>
          <p:cNvPr id="32849" name="Rectangle 81"/>
          <p:cNvSpPr>
            <a:spLocks noChangeArrowheads="1"/>
          </p:cNvSpPr>
          <p:nvPr/>
        </p:nvSpPr>
        <p:spPr bwMode="auto">
          <a:xfrm>
            <a:off x="2709863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ru-RU"/>
          </a:p>
        </p:txBody>
      </p:sp>
      <p:sp>
        <p:nvSpPr>
          <p:cNvPr id="32850" name="Rectangle 82"/>
          <p:cNvSpPr>
            <a:spLocks noChangeArrowheads="1"/>
          </p:cNvSpPr>
          <p:nvPr/>
        </p:nvSpPr>
        <p:spPr bwMode="auto">
          <a:xfrm>
            <a:off x="2252663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</a:t>
            </a:r>
            <a:endParaRPr lang="ru-RU"/>
          </a:p>
        </p:txBody>
      </p:sp>
      <p:sp>
        <p:nvSpPr>
          <p:cNvPr id="32851" name="Rectangle 83"/>
          <p:cNvSpPr>
            <a:spLocks noChangeArrowheads="1"/>
          </p:cNvSpPr>
          <p:nvPr/>
        </p:nvSpPr>
        <p:spPr bwMode="auto">
          <a:xfrm>
            <a:off x="269875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9</a:t>
            </a:r>
            <a:endParaRPr lang="ru-RU"/>
          </a:p>
        </p:txBody>
      </p:sp>
      <p:sp>
        <p:nvSpPr>
          <p:cNvPr id="32852" name="Rectangle 84"/>
          <p:cNvSpPr>
            <a:spLocks noChangeArrowheads="1"/>
          </p:cNvSpPr>
          <p:nvPr/>
        </p:nvSpPr>
        <p:spPr bwMode="auto">
          <a:xfrm>
            <a:off x="2698750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10</a:t>
            </a:r>
            <a:endParaRPr lang="ru-RU"/>
          </a:p>
        </p:txBody>
      </p:sp>
      <p:sp>
        <p:nvSpPr>
          <p:cNvPr id="32853" name="Rectangle 85"/>
          <p:cNvSpPr>
            <a:spLocks noChangeArrowheads="1"/>
          </p:cNvSpPr>
          <p:nvPr/>
        </p:nvSpPr>
        <p:spPr bwMode="auto">
          <a:xfrm>
            <a:off x="1841500" y="58150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11</a:t>
            </a:r>
            <a:endParaRPr lang="ru-RU"/>
          </a:p>
        </p:txBody>
      </p:sp>
      <p:sp>
        <p:nvSpPr>
          <p:cNvPr id="32854" name="Rectangle 86"/>
          <p:cNvSpPr>
            <a:spLocks noChangeArrowheads="1"/>
          </p:cNvSpPr>
          <p:nvPr/>
        </p:nvSpPr>
        <p:spPr bwMode="auto">
          <a:xfrm>
            <a:off x="2743200" y="1554163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2855" name="Rectangle 87"/>
          <p:cNvSpPr>
            <a:spLocks noChangeArrowheads="1"/>
          </p:cNvSpPr>
          <p:nvPr/>
        </p:nvSpPr>
        <p:spPr bwMode="auto">
          <a:xfrm>
            <a:off x="1882775" y="199072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2856" name="Rectangle 88"/>
          <p:cNvSpPr>
            <a:spLocks noChangeArrowheads="1"/>
          </p:cNvSpPr>
          <p:nvPr/>
        </p:nvSpPr>
        <p:spPr bwMode="auto">
          <a:xfrm>
            <a:off x="3167063" y="241617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2857" name="Rectangle 89"/>
          <p:cNvSpPr>
            <a:spLocks noChangeArrowheads="1"/>
          </p:cNvSpPr>
          <p:nvPr/>
        </p:nvSpPr>
        <p:spPr bwMode="auto">
          <a:xfrm>
            <a:off x="2709863" y="2852738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4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2858" name="Rectangle 90"/>
          <p:cNvSpPr>
            <a:spLocks noChangeArrowheads="1"/>
          </p:cNvSpPr>
          <p:nvPr/>
        </p:nvSpPr>
        <p:spPr bwMode="auto">
          <a:xfrm>
            <a:off x="1425575" y="326707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5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2859" name="Rectangle 91"/>
          <p:cNvSpPr>
            <a:spLocks noChangeArrowheads="1"/>
          </p:cNvSpPr>
          <p:nvPr/>
        </p:nvSpPr>
        <p:spPr bwMode="auto">
          <a:xfrm>
            <a:off x="117475" y="3702050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6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2860" name="Rectangle 92"/>
          <p:cNvSpPr>
            <a:spLocks noChangeArrowheads="1"/>
          </p:cNvSpPr>
          <p:nvPr/>
        </p:nvSpPr>
        <p:spPr bwMode="auto">
          <a:xfrm>
            <a:off x="2719388" y="4125913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7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2861" name="Rectangle 93"/>
          <p:cNvSpPr>
            <a:spLocks noChangeArrowheads="1"/>
          </p:cNvSpPr>
          <p:nvPr/>
        </p:nvSpPr>
        <p:spPr bwMode="auto">
          <a:xfrm>
            <a:off x="2262188" y="4557713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8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2862" name="Rectangle 94"/>
          <p:cNvSpPr>
            <a:spLocks noChangeArrowheads="1"/>
          </p:cNvSpPr>
          <p:nvPr/>
        </p:nvSpPr>
        <p:spPr bwMode="auto">
          <a:xfrm>
            <a:off x="2708275" y="4986338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9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2863" name="Rectangle 95"/>
          <p:cNvSpPr>
            <a:spLocks noChangeArrowheads="1"/>
          </p:cNvSpPr>
          <p:nvPr/>
        </p:nvSpPr>
        <p:spPr bwMode="auto">
          <a:xfrm>
            <a:off x="2708275" y="540067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10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2864" name="Rectangle 96"/>
          <p:cNvSpPr>
            <a:spLocks noChangeArrowheads="1"/>
          </p:cNvSpPr>
          <p:nvPr/>
        </p:nvSpPr>
        <p:spPr bwMode="auto">
          <a:xfrm>
            <a:off x="1851025" y="581342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11</a:t>
            </a:r>
            <a:endParaRPr lang="ru-RU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11. </a:t>
            </a:r>
            <a:r>
              <a:rPr lang="ru-RU" sz="3200" smtClean="0"/>
              <a:t>Программа для подготовки текста</a:t>
            </a:r>
            <a:r>
              <a:rPr lang="ru-RU" sz="4000" smtClean="0"/>
              <a:t> 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15753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д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357028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399573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4419600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к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483393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е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524668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5661025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230822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п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272097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314642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и</a:t>
            </a:r>
          </a:p>
        </p:txBody>
      </p:sp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3570288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н</a:t>
            </a: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398462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439737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е</a:t>
            </a:r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4811713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3570288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ф</a:t>
            </a: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3995738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33811" name="Rectangle 19"/>
          <p:cNvSpPr>
            <a:spLocks noChangeArrowheads="1"/>
          </p:cNvSpPr>
          <p:nvPr/>
        </p:nvSpPr>
        <p:spPr bwMode="auto">
          <a:xfrm>
            <a:off x="4397375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й</a:t>
            </a:r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4811713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л</a:t>
            </a:r>
          </a:p>
        </p:txBody>
      </p:sp>
      <p:sp>
        <p:nvSpPr>
          <p:cNvPr id="33813" name="Rectangle 21"/>
          <p:cNvSpPr>
            <a:spLocks noChangeArrowheads="1"/>
          </p:cNvSpPr>
          <p:nvPr/>
        </p:nvSpPr>
        <p:spPr bwMode="auto">
          <a:xfrm>
            <a:off x="3570288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3995738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н</a:t>
            </a:r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4397375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и</a:t>
            </a:r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4811713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33817" name="Rectangle 25"/>
          <p:cNvSpPr>
            <a:spLocks noChangeArrowheads="1"/>
          </p:cNvSpPr>
          <p:nvPr/>
        </p:nvSpPr>
        <p:spPr bwMode="auto">
          <a:xfrm>
            <a:off x="3124200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м</a:t>
            </a:r>
          </a:p>
        </p:txBody>
      </p:sp>
      <p:sp>
        <p:nvSpPr>
          <p:cNvPr id="33818" name="Rectangle 26"/>
          <p:cNvSpPr>
            <a:spLocks noChangeArrowheads="1"/>
          </p:cNvSpPr>
          <p:nvPr/>
        </p:nvSpPr>
        <p:spPr bwMode="auto">
          <a:xfrm>
            <a:off x="5237163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</a:t>
            </a:r>
          </a:p>
        </p:txBody>
      </p:sp>
      <p:sp>
        <p:nvSpPr>
          <p:cNvPr id="33819" name="Rectangle 27"/>
          <p:cNvSpPr>
            <a:spLocks noChangeArrowheads="1"/>
          </p:cNvSpPr>
          <p:nvPr/>
        </p:nvSpPr>
        <p:spPr bwMode="auto">
          <a:xfrm>
            <a:off x="5651500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33820" name="Rectangle 28"/>
          <p:cNvSpPr>
            <a:spLocks noChangeArrowheads="1"/>
          </p:cNvSpPr>
          <p:nvPr/>
        </p:nvSpPr>
        <p:spPr bwMode="auto">
          <a:xfrm>
            <a:off x="357028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р</a:t>
            </a:r>
          </a:p>
        </p:txBody>
      </p:sp>
      <p:sp>
        <p:nvSpPr>
          <p:cNvPr id="33821" name="Rectangle 29"/>
          <p:cNvSpPr>
            <a:spLocks noChangeArrowheads="1"/>
          </p:cNvSpPr>
          <p:nvPr/>
        </p:nvSpPr>
        <p:spPr bwMode="auto">
          <a:xfrm>
            <a:off x="399573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33822" name="Rectangle 30"/>
          <p:cNvSpPr>
            <a:spLocks noChangeArrowheads="1"/>
          </p:cNvSpPr>
          <p:nvPr/>
        </p:nvSpPr>
        <p:spPr bwMode="auto">
          <a:xfrm>
            <a:off x="4397375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м</a:t>
            </a:r>
          </a:p>
        </p:txBody>
      </p:sp>
      <p:sp>
        <p:nvSpPr>
          <p:cNvPr id="33823" name="Rectangle 31"/>
          <p:cNvSpPr>
            <a:spLocks noChangeArrowheads="1"/>
          </p:cNvSpPr>
          <p:nvPr/>
        </p:nvSpPr>
        <p:spPr bwMode="auto">
          <a:xfrm>
            <a:off x="4811713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м</a:t>
            </a:r>
          </a:p>
        </p:txBody>
      </p:sp>
      <p:sp>
        <p:nvSpPr>
          <p:cNvPr id="33824" name="Rectangle 32"/>
          <p:cNvSpPr>
            <a:spLocks noChangeArrowheads="1"/>
          </p:cNvSpPr>
          <p:nvPr/>
        </p:nvSpPr>
        <p:spPr bwMode="auto">
          <a:xfrm>
            <a:off x="3124200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г</a:t>
            </a:r>
          </a:p>
        </p:txBody>
      </p:sp>
      <p:sp>
        <p:nvSpPr>
          <p:cNvPr id="33825" name="Rectangle 33"/>
          <p:cNvSpPr>
            <a:spLocks noChangeArrowheads="1"/>
          </p:cNvSpPr>
          <p:nvPr/>
        </p:nvSpPr>
        <p:spPr bwMode="auto">
          <a:xfrm>
            <a:off x="5237163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33826" name="Rectangle 34"/>
          <p:cNvSpPr>
            <a:spLocks noChangeArrowheads="1"/>
          </p:cNvSpPr>
          <p:nvPr/>
        </p:nvSpPr>
        <p:spPr bwMode="auto">
          <a:xfrm>
            <a:off x="227488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270033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</a:t>
            </a:r>
          </a:p>
        </p:txBody>
      </p:sp>
      <p:sp>
        <p:nvSpPr>
          <p:cNvPr id="33828" name="Rectangle 36"/>
          <p:cNvSpPr>
            <a:spLocks noChangeArrowheads="1"/>
          </p:cNvSpPr>
          <p:nvPr/>
        </p:nvSpPr>
        <p:spPr bwMode="auto">
          <a:xfrm>
            <a:off x="1828800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п</a:t>
            </a:r>
          </a:p>
        </p:txBody>
      </p:sp>
      <p:sp>
        <p:nvSpPr>
          <p:cNvPr id="33829" name="Rectangle 37"/>
          <p:cNvSpPr>
            <a:spLocks noChangeArrowheads="1"/>
          </p:cNvSpPr>
          <p:nvPr/>
        </p:nvSpPr>
        <p:spPr bwMode="auto">
          <a:xfrm>
            <a:off x="357028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м</a:t>
            </a:r>
          </a:p>
        </p:txBody>
      </p:sp>
      <p:sp>
        <p:nvSpPr>
          <p:cNvPr id="33830" name="Rectangle 38"/>
          <p:cNvSpPr>
            <a:spLocks noChangeArrowheads="1"/>
          </p:cNvSpPr>
          <p:nvPr/>
        </p:nvSpPr>
        <p:spPr bwMode="auto">
          <a:xfrm>
            <a:off x="312420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33831" name="Rectangle 39"/>
          <p:cNvSpPr>
            <a:spLocks noChangeArrowheads="1"/>
          </p:cNvSpPr>
          <p:nvPr/>
        </p:nvSpPr>
        <p:spPr bwMode="auto">
          <a:xfrm>
            <a:off x="227488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33832" name="Rectangle 40"/>
          <p:cNvSpPr>
            <a:spLocks noChangeArrowheads="1"/>
          </p:cNvSpPr>
          <p:nvPr/>
        </p:nvSpPr>
        <p:spPr bwMode="auto">
          <a:xfrm>
            <a:off x="270033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и</a:t>
            </a:r>
          </a:p>
        </p:txBody>
      </p:sp>
      <p:sp>
        <p:nvSpPr>
          <p:cNvPr id="33833" name="Rectangle 41"/>
          <p:cNvSpPr>
            <a:spLocks noChangeArrowheads="1"/>
          </p:cNvSpPr>
          <p:nvPr/>
        </p:nvSpPr>
        <p:spPr bwMode="auto">
          <a:xfrm>
            <a:off x="182880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</a:t>
            </a:r>
          </a:p>
        </p:txBody>
      </p:sp>
      <p:sp>
        <p:nvSpPr>
          <p:cNvPr id="33834" name="Rectangle 42"/>
          <p:cNvSpPr>
            <a:spLocks noChangeArrowheads="1"/>
          </p:cNvSpPr>
          <p:nvPr/>
        </p:nvSpPr>
        <p:spPr bwMode="auto">
          <a:xfrm>
            <a:off x="97948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л</a:t>
            </a:r>
          </a:p>
        </p:txBody>
      </p:sp>
      <p:sp>
        <p:nvSpPr>
          <p:cNvPr id="33835" name="Rectangle 43"/>
          <p:cNvSpPr>
            <a:spLocks noChangeArrowheads="1"/>
          </p:cNvSpPr>
          <p:nvPr/>
        </p:nvSpPr>
        <p:spPr bwMode="auto">
          <a:xfrm>
            <a:off x="140493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г</a:t>
            </a:r>
          </a:p>
        </p:txBody>
      </p:sp>
      <p:sp>
        <p:nvSpPr>
          <p:cNvPr id="33836" name="Rectangle 44"/>
          <p:cNvSpPr>
            <a:spLocks noChangeArrowheads="1"/>
          </p:cNvSpPr>
          <p:nvPr/>
        </p:nvSpPr>
        <p:spPr bwMode="auto">
          <a:xfrm>
            <a:off x="53340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33837" name="Rectangle 45"/>
          <p:cNvSpPr>
            <a:spLocks noChangeArrowheads="1"/>
          </p:cNvSpPr>
          <p:nvPr/>
        </p:nvSpPr>
        <p:spPr bwMode="auto">
          <a:xfrm>
            <a:off x="4429125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33838" name="Rectangle 46"/>
          <p:cNvSpPr>
            <a:spLocks noChangeArrowheads="1"/>
          </p:cNvSpPr>
          <p:nvPr/>
        </p:nvSpPr>
        <p:spPr bwMode="auto">
          <a:xfrm>
            <a:off x="3983038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й</a:t>
            </a:r>
          </a:p>
        </p:txBody>
      </p:sp>
      <p:sp>
        <p:nvSpPr>
          <p:cNvPr id="33839" name="Rectangle 47"/>
          <p:cNvSpPr>
            <a:spLocks noChangeArrowheads="1"/>
          </p:cNvSpPr>
          <p:nvPr/>
        </p:nvSpPr>
        <p:spPr bwMode="auto">
          <a:xfrm>
            <a:off x="3133725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б</a:t>
            </a:r>
          </a:p>
        </p:txBody>
      </p:sp>
      <p:sp>
        <p:nvSpPr>
          <p:cNvPr id="33840" name="Rectangle 48"/>
          <p:cNvSpPr>
            <a:spLocks noChangeArrowheads="1"/>
          </p:cNvSpPr>
          <p:nvPr/>
        </p:nvSpPr>
        <p:spPr bwMode="auto">
          <a:xfrm>
            <a:off x="3559175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33841" name="Rectangle 49"/>
          <p:cNvSpPr>
            <a:spLocks noChangeArrowheads="1"/>
          </p:cNvSpPr>
          <p:nvPr/>
        </p:nvSpPr>
        <p:spPr bwMode="auto">
          <a:xfrm>
            <a:off x="3548063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т</a:t>
            </a:r>
          </a:p>
        </p:txBody>
      </p:sp>
      <p:sp>
        <p:nvSpPr>
          <p:cNvPr id="33842" name="Rectangle 50"/>
          <p:cNvSpPr>
            <a:spLocks noChangeArrowheads="1"/>
          </p:cNvSpPr>
          <p:nvPr/>
        </p:nvSpPr>
        <p:spPr bwMode="auto">
          <a:xfrm>
            <a:off x="2698750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б</a:t>
            </a:r>
          </a:p>
        </p:txBody>
      </p:sp>
      <p:sp>
        <p:nvSpPr>
          <p:cNvPr id="33843" name="Rectangle 51"/>
          <p:cNvSpPr>
            <a:spLocks noChangeArrowheads="1"/>
          </p:cNvSpPr>
          <p:nvPr/>
        </p:nvSpPr>
        <p:spPr bwMode="auto">
          <a:xfrm>
            <a:off x="3124200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и</a:t>
            </a:r>
          </a:p>
        </p:txBody>
      </p:sp>
      <p:sp>
        <p:nvSpPr>
          <p:cNvPr id="33844" name="Rectangle 52"/>
          <p:cNvSpPr>
            <a:spLocks noChangeArrowheads="1"/>
          </p:cNvSpPr>
          <p:nvPr/>
        </p:nvSpPr>
        <p:spPr bwMode="auto">
          <a:xfrm>
            <a:off x="4867275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е</a:t>
            </a:r>
          </a:p>
        </p:txBody>
      </p:sp>
      <p:sp>
        <p:nvSpPr>
          <p:cNvPr id="33845" name="Rectangle 53"/>
          <p:cNvSpPr>
            <a:spLocks noChangeArrowheads="1"/>
          </p:cNvSpPr>
          <p:nvPr/>
        </p:nvSpPr>
        <p:spPr bwMode="auto">
          <a:xfrm>
            <a:off x="5292725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</a:t>
            </a:r>
          </a:p>
        </p:txBody>
      </p:sp>
      <p:sp>
        <p:nvSpPr>
          <p:cNvPr id="33846" name="Rectangle 54"/>
          <p:cNvSpPr>
            <a:spLocks noChangeArrowheads="1"/>
          </p:cNvSpPr>
          <p:nvPr/>
        </p:nvSpPr>
        <p:spPr bwMode="auto">
          <a:xfrm>
            <a:off x="5694363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33847" name="Rectangle 55"/>
          <p:cNvSpPr>
            <a:spLocks noChangeArrowheads="1"/>
          </p:cNvSpPr>
          <p:nvPr/>
        </p:nvSpPr>
        <p:spPr bwMode="auto">
          <a:xfrm>
            <a:off x="610870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е</a:t>
            </a:r>
          </a:p>
        </p:txBody>
      </p:sp>
      <p:sp>
        <p:nvSpPr>
          <p:cNvPr id="33848" name="Rectangle 56"/>
          <p:cNvSpPr>
            <a:spLocks noChangeArrowheads="1"/>
          </p:cNvSpPr>
          <p:nvPr/>
        </p:nvSpPr>
        <p:spPr bwMode="auto">
          <a:xfrm>
            <a:off x="4430713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ч</a:t>
            </a:r>
          </a:p>
        </p:txBody>
      </p:sp>
      <p:sp>
        <p:nvSpPr>
          <p:cNvPr id="33849" name="Rectangle 57"/>
          <p:cNvSpPr>
            <a:spLocks noChangeArrowheads="1"/>
          </p:cNvSpPr>
          <p:nvPr/>
        </p:nvSpPr>
        <p:spPr bwMode="auto">
          <a:xfrm>
            <a:off x="653415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33850" name="Rectangle 58"/>
          <p:cNvSpPr>
            <a:spLocks noChangeArrowheads="1"/>
          </p:cNvSpPr>
          <p:nvPr/>
        </p:nvSpPr>
        <p:spPr bwMode="auto">
          <a:xfrm>
            <a:off x="3575050" y="497998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33851" name="Rectangle 59"/>
          <p:cNvSpPr>
            <a:spLocks noChangeArrowheads="1"/>
          </p:cNvSpPr>
          <p:nvPr/>
        </p:nvSpPr>
        <p:spPr bwMode="auto">
          <a:xfrm>
            <a:off x="400685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н</a:t>
            </a:r>
          </a:p>
        </p:txBody>
      </p:sp>
      <p:sp>
        <p:nvSpPr>
          <p:cNvPr id="33852" name="Rectangle 60"/>
          <p:cNvSpPr>
            <a:spLocks noChangeArrowheads="1"/>
          </p:cNvSpPr>
          <p:nvPr/>
        </p:nvSpPr>
        <p:spPr bwMode="auto">
          <a:xfrm>
            <a:off x="3135313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в</a:t>
            </a:r>
          </a:p>
        </p:txBody>
      </p:sp>
      <p:sp>
        <p:nvSpPr>
          <p:cNvPr id="33853" name="Rectangle 61"/>
          <p:cNvSpPr>
            <a:spLocks noChangeArrowheads="1"/>
          </p:cNvSpPr>
          <p:nvPr/>
        </p:nvSpPr>
        <p:spPr bwMode="auto">
          <a:xfrm>
            <a:off x="4867275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е</a:t>
            </a:r>
          </a:p>
        </p:txBody>
      </p:sp>
      <p:sp>
        <p:nvSpPr>
          <p:cNvPr id="33854" name="Rectangle 62"/>
          <p:cNvSpPr>
            <a:spLocks noChangeArrowheads="1"/>
          </p:cNvSpPr>
          <p:nvPr/>
        </p:nvSpPr>
        <p:spPr bwMode="auto">
          <a:xfrm>
            <a:off x="5292725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33855" name="Rectangle 63"/>
          <p:cNvSpPr>
            <a:spLocks noChangeArrowheads="1"/>
          </p:cNvSpPr>
          <p:nvPr/>
        </p:nvSpPr>
        <p:spPr bwMode="auto">
          <a:xfrm>
            <a:off x="4430713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н</a:t>
            </a:r>
          </a:p>
        </p:txBody>
      </p:sp>
      <p:sp>
        <p:nvSpPr>
          <p:cNvPr id="33856" name="Rectangle 64"/>
          <p:cNvSpPr>
            <a:spLocks noChangeArrowheads="1"/>
          </p:cNvSpPr>
          <p:nvPr/>
        </p:nvSpPr>
        <p:spPr bwMode="auto">
          <a:xfrm>
            <a:off x="3575050" y="539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к</a:t>
            </a:r>
          </a:p>
        </p:txBody>
      </p:sp>
      <p:sp>
        <p:nvSpPr>
          <p:cNvPr id="33857" name="Rectangle 65"/>
          <p:cNvSpPr>
            <a:spLocks noChangeArrowheads="1"/>
          </p:cNvSpPr>
          <p:nvPr/>
        </p:nvSpPr>
        <p:spPr bwMode="auto">
          <a:xfrm>
            <a:off x="4006850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33858" name="Rectangle 66"/>
          <p:cNvSpPr>
            <a:spLocks noChangeArrowheads="1"/>
          </p:cNvSpPr>
          <p:nvPr/>
        </p:nvSpPr>
        <p:spPr bwMode="auto">
          <a:xfrm>
            <a:off x="3135313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</a:t>
            </a:r>
          </a:p>
        </p:txBody>
      </p:sp>
      <p:sp>
        <p:nvSpPr>
          <p:cNvPr id="33859" name="Rectangle 67"/>
          <p:cNvSpPr>
            <a:spLocks noChangeArrowheads="1"/>
          </p:cNvSpPr>
          <p:nvPr/>
        </p:nvSpPr>
        <p:spPr bwMode="auto">
          <a:xfrm>
            <a:off x="4867275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3860" name="Rectangle 68"/>
          <p:cNvSpPr>
            <a:spLocks noChangeArrowheads="1"/>
          </p:cNvSpPr>
          <p:nvPr/>
        </p:nvSpPr>
        <p:spPr bwMode="auto">
          <a:xfrm>
            <a:off x="5292725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3861" name="Rectangle 69"/>
          <p:cNvSpPr>
            <a:spLocks noChangeArrowheads="1"/>
          </p:cNvSpPr>
          <p:nvPr/>
        </p:nvSpPr>
        <p:spPr bwMode="auto">
          <a:xfrm>
            <a:off x="4430713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3862" name="Rectangle 70"/>
          <p:cNvSpPr>
            <a:spLocks noChangeArrowheads="1"/>
          </p:cNvSpPr>
          <p:nvPr/>
        </p:nvSpPr>
        <p:spPr bwMode="auto">
          <a:xfrm>
            <a:off x="3575050" y="581818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33863" name="Rectangle 71"/>
          <p:cNvSpPr>
            <a:spLocks noChangeArrowheads="1"/>
          </p:cNvSpPr>
          <p:nvPr/>
        </p:nvSpPr>
        <p:spPr bwMode="auto">
          <a:xfrm>
            <a:off x="4006850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3864" name="Rectangle 72"/>
          <p:cNvSpPr>
            <a:spLocks noChangeArrowheads="1"/>
          </p:cNvSpPr>
          <p:nvPr/>
        </p:nvSpPr>
        <p:spPr bwMode="auto">
          <a:xfrm>
            <a:off x="3135313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3865" name="Rectangle 73"/>
          <p:cNvSpPr>
            <a:spLocks noChangeArrowheads="1"/>
          </p:cNvSpPr>
          <p:nvPr/>
        </p:nvSpPr>
        <p:spPr bwMode="auto">
          <a:xfrm>
            <a:off x="2703513" y="581818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3866" name="Rectangle 74"/>
          <p:cNvSpPr>
            <a:spLocks noChangeArrowheads="1"/>
          </p:cNvSpPr>
          <p:nvPr/>
        </p:nvSpPr>
        <p:spPr bwMode="auto">
          <a:xfrm>
            <a:off x="2263775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3867" name="Rectangle 75"/>
          <p:cNvSpPr>
            <a:spLocks noChangeArrowheads="1"/>
          </p:cNvSpPr>
          <p:nvPr/>
        </p:nvSpPr>
        <p:spPr bwMode="auto">
          <a:xfrm>
            <a:off x="2733675" y="155575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33868" name="Rectangle 76"/>
          <p:cNvSpPr>
            <a:spLocks noChangeArrowheads="1"/>
          </p:cNvSpPr>
          <p:nvPr/>
        </p:nvSpPr>
        <p:spPr bwMode="auto">
          <a:xfrm>
            <a:off x="1873250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33869" name="Rectangle 77"/>
          <p:cNvSpPr>
            <a:spLocks noChangeArrowheads="1"/>
          </p:cNvSpPr>
          <p:nvPr/>
        </p:nvSpPr>
        <p:spPr bwMode="auto">
          <a:xfrm>
            <a:off x="3157538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ru-RU"/>
          </a:p>
        </p:txBody>
      </p:sp>
      <p:sp>
        <p:nvSpPr>
          <p:cNvPr id="33870" name="Rectangle 78"/>
          <p:cNvSpPr>
            <a:spLocks noChangeArrowheads="1"/>
          </p:cNvSpPr>
          <p:nvPr/>
        </p:nvSpPr>
        <p:spPr bwMode="auto">
          <a:xfrm>
            <a:off x="2700338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33871" name="Rectangle 79"/>
          <p:cNvSpPr>
            <a:spLocks noChangeArrowheads="1"/>
          </p:cNvSpPr>
          <p:nvPr/>
        </p:nvSpPr>
        <p:spPr bwMode="auto">
          <a:xfrm>
            <a:off x="1416050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33872" name="Rectangle 80"/>
          <p:cNvSpPr>
            <a:spLocks noChangeArrowheads="1"/>
          </p:cNvSpPr>
          <p:nvPr/>
        </p:nvSpPr>
        <p:spPr bwMode="auto">
          <a:xfrm>
            <a:off x="10795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ru-RU"/>
          </a:p>
        </p:txBody>
      </p:sp>
      <p:sp>
        <p:nvSpPr>
          <p:cNvPr id="33873" name="Rectangle 81"/>
          <p:cNvSpPr>
            <a:spLocks noChangeArrowheads="1"/>
          </p:cNvSpPr>
          <p:nvPr/>
        </p:nvSpPr>
        <p:spPr bwMode="auto">
          <a:xfrm>
            <a:off x="2709863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ru-RU"/>
          </a:p>
        </p:txBody>
      </p:sp>
      <p:sp>
        <p:nvSpPr>
          <p:cNvPr id="33874" name="Rectangle 82"/>
          <p:cNvSpPr>
            <a:spLocks noChangeArrowheads="1"/>
          </p:cNvSpPr>
          <p:nvPr/>
        </p:nvSpPr>
        <p:spPr bwMode="auto">
          <a:xfrm>
            <a:off x="2252663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</a:t>
            </a:r>
            <a:endParaRPr lang="ru-RU"/>
          </a:p>
        </p:txBody>
      </p:sp>
      <p:sp>
        <p:nvSpPr>
          <p:cNvPr id="33875" name="Rectangle 83"/>
          <p:cNvSpPr>
            <a:spLocks noChangeArrowheads="1"/>
          </p:cNvSpPr>
          <p:nvPr/>
        </p:nvSpPr>
        <p:spPr bwMode="auto">
          <a:xfrm>
            <a:off x="269875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9</a:t>
            </a:r>
            <a:endParaRPr lang="ru-RU"/>
          </a:p>
        </p:txBody>
      </p:sp>
      <p:sp>
        <p:nvSpPr>
          <p:cNvPr id="33876" name="Rectangle 84"/>
          <p:cNvSpPr>
            <a:spLocks noChangeArrowheads="1"/>
          </p:cNvSpPr>
          <p:nvPr/>
        </p:nvSpPr>
        <p:spPr bwMode="auto">
          <a:xfrm>
            <a:off x="2698750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10</a:t>
            </a:r>
            <a:endParaRPr lang="ru-RU"/>
          </a:p>
        </p:txBody>
      </p:sp>
      <p:sp>
        <p:nvSpPr>
          <p:cNvPr id="33877" name="Rectangle 85"/>
          <p:cNvSpPr>
            <a:spLocks noChangeArrowheads="1"/>
          </p:cNvSpPr>
          <p:nvPr/>
        </p:nvSpPr>
        <p:spPr bwMode="auto">
          <a:xfrm>
            <a:off x="1841500" y="58150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11</a:t>
            </a:r>
            <a:endParaRPr lang="ru-RU"/>
          </a:p>
        </p:txBody>
      </p:sp>
      <p:sp>
        <p:nvSpPr>
          <p:cNvPr id="33878" name="Rectangle 86"/>
          <p:cNvSpPr>
            <a:spLocks noChangeArrowheads="1"/>
          </p:cNvSpPr>
          <p:nvPr/>
        </p:nvSpPr>
        <p:spPr bwMode="auto">
          <a:xfrm>
            <a:off x="2743200" y="1554163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3879" name="Rectangle 87"/>
          <p:cNvSpPr>
            <a:spLocks noChangeArrowheads="1"/>
          </p:cNvSpPr>
          <p:nvPr/>
        </p:nvSpPr>
        <p:spPr bwMode="auto">
          <a:xfrm>
            <a:off x="1882775" y="199072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3880" name="Rectangle 88"/>
          <p:cNvSpPr>
            <a:spLocks noChangeArrowheads="1"/>
          </p:cNvSpPr>
          <p:nvPr/>
        </p:nvSpPr>
        <p:spPr bwMode="auto">
          <a:xfrm>
            <a:off x="3167063" y="241617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3881" name="Rectangle 89"/>
          <p:cNvSpPr>
            <a:spLocks noChangeArrowheads="1"/>
          </p:cNvSpPr>
          <p:nvPr/>
        </p:nvSpPr>
        <p:spPr bwMode="auto">
          <a:xfrm>
            <a:off x="2709863" y="2852738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4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3882" name="Rectangle 90"/>
          <p:cNvSpPr>
            <a:spLocks noChangeArrowheads="1"/>
          </p:cNvSpPr>
          <p:nvPr/>
        </p:nvSpPr>
        <p:spPr bwMode="auto">
          <a:xfrm>
            <a:off x="1425575" y="326707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5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3883" name="Rectangle 91"/>
          <p:cNvSpPr>
            <a:spLocks noChangeArrowheads="1"/>
          </p:cNvSpPr>
          <p:nvPr/>
        </p:nvSpPr>
        <p:spPr bwMode="auto">
          <a:xfrm>
            <a:off x="117475" y="3702050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6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3884" name="Rectangle 92"/>
          <p:cNvSpPr>
            <a:spLocks noChangeArrowheads="1"/>
          </p:cNvSpPr>
          <p:nvPr/>
        </p:nvSpPr>
        <p:spPr bwMode="auto">
          <a:xfrm>
            <a:off x="2719388" y="4125913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7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3885" name="Rectangle 93"/>
          <p:cNvSpPr>
            <a:spLocks noChangeArrowheads="1"/>
          </p:cNvSpPr>
          <p:nvPr/>
        </p:nvSpPr>
        <p:spPr bwMode="auto">
          <a:xfrm>
            <a:off x="2262188" y="4557713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8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3886" name="Rectangle 94"/>
          <p:cNvSpPr>
            <a:spLocks noChangeArrowheads="1"/>
          </p:cNvSpPr>
          <p:nvPr/>
        </p:nvSpPr>
        <p:spPr bwMode="auto">
          <a:xfrm>
            <a:off x="2708275" y="4986338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9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3887" name="Rectangle 95"/>
          <p:cNvSpPr>
            <a:spLocks noChangeArrowheads="1"/>
          </p:cNvSpPr>
          <p:nvPr/>
        </p:nvSpPr>
        <p:spPr bwMode="auto">
          <a:xfrm>
            <a:off x="2708275" y="540067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10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3888" name="Rectangle 96"/>
          <p:cNvSpPr>
            <a:spLocks noChangeArrowheads="1"/>
          </p:cNvSpPr>
          <p:nvPr/>
        </p:nvSpPr>
        <p:spPr bwMode="auto">
          <a:xfrm>
            <a:off x="1851025" y="581342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11</a:t>
            </a:r>
            <a:endParaRPr lang="ru-RU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7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ChangeArrowheads="1"/>
          </p:cNvSpPr>
          <p:nvPr/>
        </p:nvSpPr>
        <p:spPr bwMode="auto">
          <a:xfrm>
            <a:off x="315753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д</a:t>
            </a:r>
          </a:p>
        </p:txBody>
      </p:sp>
      <p:sp>
        <p:nvSpPr>
          <p:cNvPr id="34819" name="Rectangle 4"/>
          <p:cNvSpPr>
            <a:spLocks noChangeArrowheads="1"/>
          </p:cNvSpPr>
          <p:nvPr/>
        </p:nvSpPr>
        <p:spPr bwMode="auto">
          <a:xfrm>
            <a:off x="357028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34820" name="Rectangle 5"/>
          <p:cNvSpPr>
            <a:spLocks noChangeArrowheads="1"/>
          </p:cNvSpPr>
          <p:nvPr/>
        </p:nvSpPr>
        <p:spPr bwMode="auto">
          <a:xfrm>
            <a:off x="399573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</a:t>
            </a:r>
          </a:p>
        </p:txBody>
      </p:sp>
      <p:sp>
        <p:nvSpPr>
          <p:cNvPr id="34821" name="Rectangle 6"/>
          <p:cNvSpPr>
            <a:spLocks noChangeArrowheads="1"/>
          </p:cNvSpPr>
          <p:nvPr/>
        </p:nvSpPr>
        <p:spPr bwMode="auto">
          <a:xfrm>
            <a:off x="4419600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к</a:t>
            </a:r>
          </a:p>
        </p:txBody>
      </p:sp>
      <p:sp>
        <p:nvSpPr>
          <p:cNvPr id="34822" name="Rectangle 7"/>
          <p:cNvSpPr>
            <a:spLocks noChangeArrowheads="1"/>
          </p:cNvSpPr>
          <p:nvPr/>
        </p:nvSpPr>
        <p:spPr bwMode="auto">
          <a:xfrm>
            <a:off x="483393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е</a:t>
            </a:r>
          </a:p>
        </p:txBody>
      </p:sp>
      <p:sp>
        <p:nvSpPr>
          <p:cNvPr id="34823" name="Rectangle 8"/>
          <p:cNvSpPr>
            <a:spLocks noChangeArrowheads="1"/>
          </p:cNvSpPr>
          <p:nvPr/>
        </p:nvSpPr>
        <p:spPr bwMode="auto">
          <a:xfrm>
            <a:off x="5246688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34824" name="Rectangle 9"/>
          <p:cNvSpPr>
            <a:spLocks noChangeArrowheads="1"/>
          </p:cNvSpPr>
          <p:nvPr/>
        </p:nvSpPr>
        <p:spPr bwMode="auto">
          <a:xfrm>
            <a:off x="5661025" y="15573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34825" name="Rectangle 10"/>
          <p:cNvSpPr>
            <a:spLocks noChangeArrowheads="1"/>
          </p:cNvSpPr>
          <p:nvPr/>
        </p:nvSpPr>
        <p:spPr bwMode="auto">
          <a:xfrm>
            <a:off x="230822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п</a:t>
            </a:r>
          </a:p>
        </p:txBody>
      </p:sp>
      <p:sp>
        <p:nvSpPr>
          <p:cNvPr id="34826" name="Rectangle 11"/>
          <p:cNvSpPr>
            <a:spLocks noChangeArrowheads="1"/>
          </p:cNvSpPr>
          <p:nvPr/>
        </p:nvSpPr>
        <p:spPr bwMode="auto">
          <a:xfrm>
            <a:off x="272097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34827" name="Rectangle 12"/>
          <p:cNvSpPr>
            <a:spLocks noChangeArrowheads="1"/>
          </p:cNvSpPr>
          <p:nvPr/>
        </p:nvSpPr>
        <p:spPr bwMode="auto">
          <a:xfrm>
            <a:off x="314642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и</a:t>
            </a:r>
          </a:p>
        </p:txBody>
      </p:sp>
      <p:sp>
        <p:nvSpPr>
          <p:cNvPr id="34828" name="Rectangle 13"/>
          <p:cNvSpPr>
            <a:spLocks noChangeArrowheads="1"/>
          </p:cNvSpPr>
          <p:nvPr/>
        </p:nvSpPr>
        <p:spPr bwMode="auto">
          <a:xfrm>
            <a:off x="3570288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н</a:t>
            </a:r>
          </a:p>
        </p:txBody>
      </p:sp>
      <p:sp>
        <p:nvSpPr>
          <p:cNvPr id="34829" name="Rectangle 14"/>
          <p:cNvSpPr>
            <a:spLocks noChangeArrowheads="1"/>
          </p:cNvSpPr>
          <p:nvPr/>
        </p:nvSpPr>
        <p:spPr bwMode="auto">
          <a:xfrm>
            <a:off x="398462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34830" name="Rectangle 15"/>
          <p:cNvSpPr>
            <a:spLocks noChangeArrowheads="1"/>
          </p:cNvSpPr>
          <p:nvPr/>
        </p:nvSpPr>
        <p:spPr bwMode="auto">
          <a:xfrm>
            <a:off x="4397375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е</a:t>
            </a:r>
          </a:p>
        </p:txBody>
      </p:sp>
      <p:sp>
        <p:nvSpPr>
          <p:cNvPr id="34831" name="Rectangle 16"/>
          <p:cNvSpPr>
            <a:spLocks noChangeArrowheads="1"/>
          </p:cNvSpPr>
          <p:nvPr/>
        </p:nvSpPr>
        <p:spPr bwMode="auto">
          <a:xfrm>
            <a:off x="4811713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34832" name="Rectangle 17"/>
          <p:cNvSpPr>
            <a:spLocks noChangeArrowheads="1"/>
          </p:cNvSpPr>
          <p:nvPr/>
        </p:nvSpPr>
        <p:spPr bwMode="auto">
          <a:xfrm>
            <a:off x="3570288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ф</a:t>
            </a:r>
          </a:p>
        </p:txBody>
      </p:sp>
      <p:sp>
        <p:nvSpPr>
          <p:cNvPr id="34833" name="Rectangle 18"/>
          <p:cNvSpPr>
            <a:spLocks noChangeArrowheads="1"/>
          </p:cNvSpPr>
          <p:nvPr/>
        </p:nvSpPr>
        <p:spPr bwMode="auto">
          <a:xfrm>
            <a:off x="3995738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34834" name="Rectangle 19"/>
          <p:cNvSpPr>
            <a:spLocks noChangeArrowheads="1"/>
          </p:cNvSpPr>
          <p:nvPr/>
        </p:nvSpPr>
        <p:spPr bwMode="auto">
          <a:xfrm>
            <a:off x="4397375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й</a:t>
            </a:r>
          </a:p>
        </p:txBody>
      </p:sp>
      <p:sp>
        <p:nvSpPr>
          <p:cNvPr id="34835" name="Rectangle 20"/>
          <p:cNvSpPr>
            <a:spLocks noChangeArrowheads="1"/>
          </p:cNvSpPr>
          <p:nvPr/>
        </p:nvSpPr>
        <p:spPr bwMode="auto">
          <a:xfrm>
            <a:off x="4811713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л</a:t>
            </a:r>
          </a:p>
        </p:txBody>
      </p:sp>
      <p:sp>
        <p:nvSpPr>
          <p:cNvPr id="34836" name="Rectangle 21"/>
          <p:cNvSpPr>
            <a:spLocks noChangeArrowheads="1"/>
          </p:cNvSpPr>
          <p:nvPr/>
        </p:nvSpPr>
        <p:spPr bwMode="auto">
          <a:xfrm>
            <a:off x="3570288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34837" name="Rectangle 22"/>
          <p:cNvSpPr>
            <a:spLocks noChangeArrowheads="1"/>
          </p:cNvSpPr>
          <p:nvPr/>
        </p:nvSpPr>
        <p:spPr bwMode="auto">
          <a:xfrm>
            <a:off x="3995738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н</a:t>
            </a:r>
          </a:p>
        </p:txBody>
      </p:sp>
      <p:sp>
        <p:nvSpPr>
          <p:cNvPr id="34838" name="Rectangle 23"/>
          <p:cNvSpPr>
            <a:spLocks noChangeArrowheads="1"/>
          </p:cNvSpPr>
          <p:nvPr/>
        </p:nvSpPr>
        <p:spPr bwMode="auto">
          <a:xfrm>
            <a:off x="4397375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и</a:t>
            </a:r>
          </a:p>
        </p:txBody>
      </p:sp>
      <p:sp>
        <p:nvSpPr>
          <p:cNvPr id="34839" name="Rectangle 24"/>
          <p:cNvSpPr>
            <a:spLocks noChangeArrowheads="1"/>
          </p:cNvSpPr>
          <p:nvPr/>
        </p:nvSpPr>
        <p:spPr bwMode="auto">
          <a:xfrm>
            <a:off x="4811713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34840" name="Rectangle 25"/>
          <p:cNvSpPr>
            <a:spLocks noChangeArrowheads="1"/>
          </p:cNvSpPr>
          <p:nvPr/>
        </p:nvSpPr>
        <p:spPr bwMode="auto">
          <a:xfrm>
            <a:off x="3124200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м</a:t>
            </a:r>
          </a:p>
        </p:txBody>
      </p:sp>
      <p:sp>
        <p:nvSpPr>
          <p:cNvPr id="34841" name="Rectangle 26"/>
          <p:cNvSpPr>
            <a:spLocks noChangeArrowheads="1"/>
          </p:cNvSpPr>
          <p:nvPr/>
        </p:nvSpPr>
        <p:spPr bwMode="auto">
          <a:xfrm>
            <a:off x="5237163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</a:t>
            </a:r>
          </a:p>
        </p:txBody>
      </p:sp>
      <p:sp>
        <p:nvSpPr>
          <p:cNvPr id="34842" name="Rectangle 27"/>
          <p:cNvSpPr>
            <a:spLocks noChangeArrowheads="1"/>
          </p:cNvSpPr>
          <p:nvPr/>
        </p:nvSpPr>
        <p:spPr bwMode="auto">
          <a:xfrm>
            <a:off x="5651500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34843" name="Rectangle 28"/>
          <p:cNvSpPr>
            <a:spLocks noChangeArrowheads="1"/>
          </p:cNvSpPr>
          <p:nvPr/>
        </p:nvSpPr>
        <p:spPr bwMode="auto">
          <a:xfrm>
            <a:off x="357028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р</a:t>
            </a:r>
          </a:p>
        </p:txBody>
      </p:sp>
      <p:sp>
        <p:nvSpPr>
          <p:cNvPr id="34844" name="Rectangle 29"/>
          <p:cNvSpPr>
            <a:spLocks noChangeArrowheads="1"/>
          </p:cNvSpPr>
          <p:nvPr/>
        </p:nvSpPr>
        <p:spPr bwMode="auto">
          <a:xfrm>
            <a:off x="399573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34845" name="Rectangle 30"/>
          <p:cNvSpPr>
            <a:spLocks noChangeArrowheads="1"/>
          </p:cNvSpPr>
          <p:nvPr/>
        </p:nvSpPr>
        <p:spPr bwMode="auto">
          <a:xfrm>
            <a:off x="4397375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м</a:t>
            </a:r>
          </a:p>
        </p:txBody>
      </p:sp>
      <p:sp>
        <p:nvSpPr>
          <p:cNvPr id="34846" name="Rectangle 31"/>
          <p:cNvSpPr>
            <a:spLocks noChangeArrowheads="1"/>
          </p:cNvSpPr>
          <p:nvPr/>
        </p:nvSpPr>
        <p:spPr bwMode="auto">
          <a:xfrm>
            <a:off x="4811713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м</a:t>
            </a:r>
          </a:p>
        </p:txBody>
      </p:sp>
      <p:sp>
        <p:nvSpPr>
          <p:cNvPr id="34847" name="Rectangle 32"/>
          <p:cNvSpPr>
            <a:spLocks noChangeArrowheads="1"/>
          </p:cNvSpPr>
          <p:nvPr/>
        </p:nvSpPr>
        <p:spPr bwMode="auto">
          <a:xfrm>
            <a:off x="3124200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г</a:t>
            </a:r>
          </a:p>
        </p:txBody>
      </p:sp>
      <p:sp>
        <p:nvSpPr>
          <p:cNvPr id="34848" name="Rectangle 33"/>
          <p:cNvSpPr>
            <a:spLocks noChangeArrowheads="1"/>
          </p:cNvSpPr>
          <p:nvPr/>
        </p:nvSpPr>
        <p:spPr bwMode="auto">
          <a:xfrm>
            <a:off x="5237163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34849" name="Rectangle 34"/>
          <p:cNvSpPr>
            <a:spLocks noChangeArrowheads="1"/>
          </p:cNvSpPr>
          <p:nvPr/>
        </p:nvSpPr>
        <p:spPr bwMode="auto">
          <a:xfrm>
            <a:off x="227488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34850" name="Rectangle 35"/>
          <p:cNvSpPr>
            <a:spLocks noChangeArrowheads="1"/>
          </p:cNvSpPr>
          <p:nvPr/>
        </p:nvSpPr>
        <p:spPr bwMode="auto">
          <a:xfrm>
            <a:off x="2700338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</a:t>
            </a:r>
          </a:p>
        </p:txBody>
      </p:sp>
      <p:sp>
        <p:nvSpPr>
          <p:cNvPr id="34851" name="Rectangle 36"/>
          <p:cNvSpPr>
            <a:spLocks noChangeArrowheads="1"/>
          </p:cNvSpPr>
          <p:nvPr/>
        </p:nvSpPr>
        <p:spPr bwMode="auto">
          <a:xfrm>
            <a:off x="1828800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п</a:t>
            </a:r>
          </a:p>
        </p:txBody>
      </p:sp>
      <p:sp>
        <p:nvSpPr>
          <p:cNvPr id="34852" name="Rectangle 37"/>
          <p:cNvSpPr>
            <a:spLocks noChangeArrowheads="1"/>
          </p:cNvSpPr>
          <p:nvPr/>
        </p:nvSpPr>
        <p:spPr bwMode="auto">
          <a:xfrm>
            <a:off x="357028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м</a:t>
            </a:r>
          </a:p>
        </p:txBody>
      </p:sp>
      <p:sp>
        <p:nvSpPr>
          <p:cNvPr id="34853" name="Rectangle 38"/>
          <p:cNvSpPr>
            <a:spLocks noChangeArrowheads="1"/>
          </p:cNvSpPr>
          <p:nvPr/>
        </p:nvSpPr>
        <p:spPr bwMode="auto">
          <a:xfrm>
            <a:off x="312420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34854" name="Rectangle 39"/>
          <p:cNvSpPr>
            <a:spLocks noChangeArrowheads="1"/>
          </p:cNvSpPr>
          <p:nvPr/>
        </p:nvSpPr>
        <p:spPr bwMode="auto">
          <a:xfrm>
            <a:off x="227488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34855" name="Rectangle 40"/>
          <p:cNvSpPr>
            <a:spLocks noChangeArrowheads="1"/>
          </p:cNvSpPr>
          <p:nvPr/>
        </p:nvSpPr>
        <p:spPr bwMode="auto">
          <a:xfrm>
            <a:off x="270033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и</a:t>
            </a:r>
          </a:p>
        </p:txBody>
      </p:sp>
      <p:sp>
        <p:nvSpPr>
          <p:cNvPr id="34856" name="Rectangle 41"/>
          <p:cNvSpPr>
            <a:spLocks noChangeArrowheads="1"/>
          </p:cNvSpPr>
          <p:nvPr/>
        </p:nvSpPr>
        <p:spPr bwMode="auto">
          <a:xfrm>
            <a:off x="182880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</a:t>
            </a:r>
          </a:p>
        </p:txBody>
      </p:sp>
      <p:sp>
        <p:nvSpPr>
          <p:cNvPr id="34857" name="Rectangle 42"/>
          <p:cNvSpPr>
            <a:spLocks noChangeArrowheads="1"/>
          </p:cNvSpPr>
          <p:nvPr/>
        </p:nvSpPr>
        <p:spPr bwMode="auto">
          <a:xfrm>
            <a:off x="97948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л</a:t>
            </a:r>
          </a:p>
        </p:txBody>
      </p:sp>
      <p:sp>
        <p:nvSpPr>
          <p:cNvPr id="34858" name="Rectangle 43"/>
          <p:cNvSpPr>
            <a:spLocks noChangeArrowheads="1"/>
          </p:cNvSpPr>
          <p:nvPr/>
        </p:nvSpPr>
        <p:spPr bwMode="auto">
          <a:xfrm>
            <a:off x="1404938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г</a:t>
            </a:r>
          </a:p>
        </p:txBody>
      </p:sp>
      <p:sp>
        <p:nvSpPr>
          <p:cNvPr id="34859" name="Rectangle 44"/>
          <p:cNvSpPr>
            <a:spLocks noChangeArrowheads="1"/>
          </p:cNvSpPr>
          <p:nvPr/>
        </p:nvSpPr>
        <p:spPr bwMode="auto">
          <a:xfrm>
            <a:off x="53340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34860" name="Rectangle 45"/>
          <p:cNvSpPr>
            <a:spLocks noChangeArrowheads="1"/>
          </p:cNvSpPr>
          <p:nvPr/>
        </p:nvSpPr>
        <p:spPr bwMode="auto">
          <a:xfrm>
            <a:off x="4429125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34861" name="Rectangle 46"/>
          <p:cNvSpPr>
            <a:spLocks noChangeArrowheads="1"/>
          </p:cNvSpPr>
          <p:nvPr/>
        </p:nvSpPr>
        <p:spPr bwMode="auto">
          <a:xfrm>
            <a:off x="3983038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й</a:t>
            </a:r>
          </a:p>
        </p:txBody>
      </p:sp>
      <p:sp>
        <p:nvSpPr>
          <p:cNvPr id="34862" name="Rectangle 47"/>
          <p:cNvSpPr>
            <a:spLocks noChangeArrowheads="1"/>
          </p:cNvSpPr>
          <p:nvPr/>
        </p:nvSpPr>
        <p:spPr bwMode="auto">
          <a:xfrm>
            <a:off x="3133725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б</a:t>
            </a:r>
          </a:p>
        </p:txBody>
      </p:sp>
      <p:sp>
        <p:nvSpPr>
          <p:cNvPr id="34863" name="Rectangle 48"/>
          <p:cNvSpPr>
            <a:spLocks noChangeArrowheads="1"/>
          </p:cNvSpPr>
          <p:nvPr/>
        </p:nvSpPr>
        <p:spPr bwMode="auto">
          <a:xfrm>
            <a:off x="3559175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34864" name="Rectangle 49"/>
          <p:cNvSpPr>
            <a:spLocks noChangeArrowheads="1"/>
          </p:cNvSpPr>
          <p:nvPr/>
        </p:nvSpPr>
        <p:spPr bwMode="auto">
          <a:xfrm>
            <a:off x="3548063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т</a:t>
            </a:r>
          </a:p>
        </p:txBody>
      </p:sp>
      <p:sp>
        <p:nvSpPr>
          <p:cNvPr id="34865" name="Rectangle 50"/>
          <p:cNvSpPr>
            <a:spLocks noChangeArrowheads="1"/>
          </p:cNvSpPr>
          <p:nvPr/>
        </p:nvSpPr>
        <p:spPr bwMode="auto">
          <a:xfrm>
            <a:off x="2698750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б</a:t>
            </a:r>
          </a:p>
        </p:txBody>
      </p:sp>
      <p:sp>
        <p:nvSpPr>
          <p:cNvPr id="34866" name="Rectangle 51"/>
          <p:cNvSpPr>
            <a:spLocks noChangeArrowheads="1"/>
          </p:cNvSpPr>
          <p:nvPr/>
        </p:nvSpPr>
        <p:spPr bwMode="auto">
          <a:xfrm>
            <a:off x="3124200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и</a:t>
            </a:r>
          </a:p>
        </p:txBody>
      </p:sp>
      <p:sp>
        <p:nvSpPr>
          <p:cNvPr id="34867" name="Rectangle 52"/>
          <p:cNvSpPr>
            <a:spLocks noChangeArrowheads="1"/>
          </p:cNvSpPr>
          <p:nvPr/>
        </p:nvSpPr>
        <p:spPr bwMode="auto">
          <a:xfrm>
            <a:off x="4867275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е</a:t>
            </a:r>
          </a:p>
        </p:txBody>
      </p:sp>
      <p:sp>
        <p:nvSpPr>
          <p:cNvPr id="34868" name="Rectangle 53"/>
          <p:cNvSpPr>
            <a:spLocks noChangeArrowheads="1"/>
          </p:cNvSpPr>
          <p:nvPr/>
        </p:nvSpPr>
        <p:spPr bwMode="auto">
          <a:xfrm>
            <a:off x="5292725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</a:t>
            </a:r>
          </a:p>
        </p:txBody>
      </p:sp>
      <p:sp>
        <p:nvSpPr>
          <p:cNvPr id="34869" name="Rectangle 54"/>
          <p:cNvSpPr>
            <a:spLocks noChangeArrowheads="1"/>
          </p:cNvSpPr>
          <p:nvPr/>
        </p:nvSpPr>
        <p:spPr bwMode="auto">
          <a:xfrm>
            <a:off x="5694363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34870" name="Rectangle 55"/>
          <p:cNvSpPr>
            <a:spLocks noChangeArrowheads="1"/>
          </p:cNvSpPr>
          <p:nvPr/>
        </p:nvSpPr>
        <p:spPr bwMode="auto">
          <a:xfrm>
            <a:off x="610870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е</a:t>
            </a:r>
          </a:p>
        </p:txBody>
      </p:sp>
      <p:sp>
        <p:nvSpPr>
          <p:cNvPr id="34871" name="Rectangle 56"/>
          <p:cNvSpPr>
            <a:spLocks noChangeArrowheads="1"/>
          </p:cNvSpPr>
          <p:nvPr/>
        </p:nvSpPr>
        <p:spPr bwMode="auto">
          <a:xfrm>
            <a:off x="4430713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ч</a:t>
            </a:r>
          </a:p>
        </p:txBody>
      </p:sp>
      <p:sp>
        <p:nvSpPr>
          <p:cNvPr id="34872" name="Rectangle 57"/>
          <p:cNvSpPr>
            <a:spLocks noChangeArrowheads="1"/>
          </p:cNvSpPr>
          <p:nvPr/>
        </p:nvSpPr>
        <p:spPr bwMode="auto">
          <a:xfrm>
            <a:off x="653415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34873" name="Rectangle 58"/>
          <p:cNvSpPr>
            <a:spLocks noChangeArrowheads="1"/>
          </p:cNvSpPr>
          <p:nvPr/>
        </p:nvSpPr>
        <p:spPr bwMode="auto">
          <a:xfrm>
            <a:off x="3575050" y="497998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34874" name="Rectangle 59"/>
          <p:cNvSpPr>
            <a:spLocks noChangeArrowheads="1"/>
          </p:cNvSpPr>
          <p:nvPr/>
        </p:nvSpPr>
        <p:spPr bwMode="auto">
          <a:xfrm>
            <a:off x="400685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н</a:t>
            </a:r>
          </a:p>
        </p:txBody>
      </p:sp>
      <p:sp>
        <p:nvSpPr>
          <p:cNvPr id="34875" name="Rectangle 60"/>
          <p:cNvSpPr>
            <a:spLocks noChangeArrowheads="1"/>
          </p:cNvSpPr>
          <p:nvPr/>
        </p:nvSpPr>
        <p:spPr bwMode="auto">
          <a:xfrm>
            <a:off x="3135313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в</a:t>
            </a:r>
          </a:p>
        </p:txBody>
      </p:sp>
      <p:sp>
        <p:nvSpPr>
          <p:cNvPr id="34876" name="Rectangle 61"/>
          <p:cNvSpPr>
            <a:spLocks noChangeArrowheads="1"/>
          </p:cNvSpPr>
          <p:nvPr/>
        </p:nvSpPr>
        <p:spPr bwMode="auto">
          <a:xfrm>
            <a:off x="4867275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е</a:t>
            </a:r>
          </a:p>
        </p:txBody>
      </p:sp>
      <p:sp>
        <p:nvSpPr>
          <p:cNvPr id="34877" name="Rectangle 62"/>
          <p:cNvSpPr>
            <a:spLocks noChangeArrowheads="1"/>
          </p:cNvSpPr>
          <p:nvPr/>
        </p:nvSpPr>
        <p:spPr bwMode="auto">
          <a:xfrm>
            <a:off x="5292725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34878" name="Rectangle 63"/>
          <p:cNvSpPr>
            <a:spLocks noChangeArrowheads="1"/>
          </p:cNvSpPr>
          <p:nvPr/>
        </p:nvSpPr>
        <p:spPr bwMode="auto">
          <a:xfrm>
            <a:off x="4430713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н</a:t>
            </a:r>
          </a:p>
        </p:txBody>
      </p:sp>
      <p:sp>
        <p:nvSpPr>
          <p:cNvPr id="34879" name="Rectangle 64"/>
          <p:cNvSpPr>
            <a:spLocks noChangeArrowheads="1"/>
          </p:cNvSpPr>
          <p:nvPr/>
        </p:nvSpPr>
        <p:spPr bwMode="auto">
          <a:xfrm>
            <a:off x="3575050" y="539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к</a:t>
            </a:r>
          </a:p>
        </p:txBody>
      </p:sp>
      <p:sp>
        <p:nvSpPr>
          <p:cNvPr id="34880" name="Rectangle 65"/>
          <p:cNvSpPr>
            <a:spLocks noChangeArrowheads="1"/>
          </p:cNvSpPr>
          <p:nvPr/>
        </p:nvSpPr>
        <p:spPr bwMode="auto">
          <a:xfrm>
            <a:off x="4006850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</a:t>
            </a:r>
          </a:p>
        </p:txBody>
      </p:sp>
      <p:sp>
        <p:nvSpPr>
          <p:cNvPr id="34881" name="Rectangle 66"/>
          <p:cNvSpPr>
            <a:spLocks noChangeArrowheads="1"/>
          </p:cNvSpPr>
          <p:nvPr/>
        </p:nvSpPr>
        <p:spPr bwMode="auto">
          <a:xfrm>
            <a:off x="3135313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</a:t>
            </a:r>
          </a:p>
        </p:txBody>
      </p:sp>
      <p:sp>
        <p:nvSpPr>
          <p:cNvPr id="34882" name="Rectangle 67"/>
          <p:cNvSpPr>
            <a:spLocks noChangeArrowheads="1"/>
          </p:cNvSpPr>
          <p:nvPr/>
        </p:nvSpPr>
        <p:spPr bwMode="auto">
          <a:xfrm>
            <a:off x="4867275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</a:t>
            </a:r>
          </a:p>
        </p:txBody>
      </p:sp>
      <p:sp>
        <p:nvSpPr>
          <p:cNvPr id="34883" name="Rectangle 68"/>
          <p:cNvSpPr>
            <a:spLocks noChangeArrowheads="1"/>
          </p:cNvSpPr>
          <p:nvPr/>
        </p:nvSpPr>
        <p:spPr bwMode="auto">
          <a:xfrm>
            <a:off x="5292725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34884" name="Rectangle 69"/>
          <p:cNvSpPr>
            <a:spLocks noChangeArrowheads="1"/>
          </p:cNvSpPr>
          <p:nvPr/>
        </p:nvSpPr>
        <p:spPr bwMode="auto">
          <a:xfrm>
            <a:off x="4430713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</a:t>
            </a:r>
          </a:p>
        </p:txBody>
      </p:sp>
      <p:sp>
        <p:nvSpPr>
          <p:cNvPr id="34885" name="Rectangle 70"/>
          <p:cNvSpPr>
            <a:spLocks noChangeArrowheads="1"/>
          </p:cNvSpPr>
          <p:nvPr/>
        </p:nvSpPr>
        <p:spPr bwMode="auto">
          <a:xfrm>
            <a:off x="3575050" y="581818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34886" name="Rectangle 71"/>
          <p:cNvSpPr>
            <a:spLocks noChangeArrowheads="1"/>
          </p:cNvSpPr>
          <p:nvPr/>
        </p:nvSpPr>
        <p:spPr bwMode="auto">
          <a:xfrm>
            <a:off x="4006850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к</a:t>
            </a:r>
          </a:p>
        </p:txBody>
      </p:sp>
      <p:sp>
        <p:nvSpPr>
          <p:cNvPr id="34887" name="Rectangle 72"/>
          <p:cNvSpPr>
            <a:spLocks noChangeArrowheads="1"/>
          </p:cNvSpPr>
          <p:nvPr/>
        </p:nvSpPr>
        <p:spPr bwMode="auto">
          <a:xfrm>
            <a:off x="3135313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д</a:t>
            </a:r>
          </a:p>
        </p:txBody>
      </p:sp>
      <p:sp>
        <p:nvSpPr>
          <p:cNvPr id="34888" name="Rectangle 73"/>
          <p:cNvSpPr>
            <a:spLocks noChangeArrowheads="1"/>
          </p:cNvSpPr>
          <p:nvPr/>
        </p:nvSpPr>
        <p:spPr bwMode="auto">
          <a:xfrm>
            <a:off x="2703513" y="581818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е</a:t>
            </a:r>
          </a:p>
        </p:txBody>
      </p:sp>
      <p:sp>
        <p:nvSpPr>
          <p:cNvPr id="34889" name="Rectangle 74"/>
          <p:cNvSpPr>
            <a:spLocks noChangeArrowheads="1"/>
          </p:cNvSpPr>
          <p:nvPr/>
        </p:nvSpPr>
        <p:spPr bwMode="auto">
          <a:xfrm>
            <a:off x="2263775" y="58261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</a:t>
            </a:r>
          </a:p>
        </p:txBody>
      </p:sp>
      <p:sp>
        <p:nvSpPr>
          <p:cNvPr id="34890" name="Rectangle 75"/>
          <p:cNvSpPr>
            <a:spLocks noChangeArrowheads="1"/>
          </p:cNvSpPr>
          <p:nvPr/>
        </p:nvSpPr>
        <p:spPr bwMode="auto">
          <a:xfrm>
            <a:off x="2733675" y="155575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34891" name="Rectangle 76"/>
          <p:cNvSpPr>
            <a:spLocks noChangeArrowheads="1"/>
          </p:cNvSpPr>
          <p:nvPr/>
        </p:nvSpPr>
        <p:spPr bwMode="auto">
          <a:xfrm>
            <a:off x="1873250" y="19923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  <p:sp>
        <p:nvSpPr>
          <p:cNvPr id="34892" name="Rectangle 77"/>
          <p:cNvSpPr>
            <a:spLocks noChangeArrowheads="1"/>
          </p:cNvSpPr>
          <p:nvPr/>
        </p:nvSpPr>
        <p:spPr bwMode="auto">
          <a:xfrm>
            <a:off x="3157538" y="24177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  <a:endParaRPr lang="ru-RU"/>
          </a:p>
        </p:txBody>
      </p:sp>
      <p:sp>
        <p:nvSpPr>
          <p:cNvPr id="34893" name="Rectangle 78"/>
          <p:cNvSpPr>
            <a:spLocks noChangeArrowheads="1"/>
          </p:cNvSpPr>
          <p:nvPr/>
        </p:nvSpPr>
        <p:spPr bwMode="auto">
          <a:xfrm>
            <a:off x="2700338" y="28543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34894" name="Rectangle 79"/>
          <p:cNvSpPr>
            <a:spLocks noChangeArrowheads="1"/>
          </p:cNvSpPr>
          <p:nvPr/>
        </p:nvSpPr>
        <p:spPr bwMode="auto">
          <a:xfrm>
            <a:off x="1416050" y="32686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34895" name="Rectangle 80"/>
          <p:cNvSpPr>
            <a:spLocks noChangeArrowheads="1"/>
          </p:cNvSpPr>
          <p:nvPr/>
        </p:nvSpPr>
        <p:spPr bwMode="auto">
          <a:xfrm>
            <a:off x="107950" y="3703638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  <a:endParaRPr lang="ru-RU"/>
          </a:p>
        </p:txBody>
      </p:sp>
      <p:sp>
        <p:nvSpPr>
          <p:cNvPr id="34896" name="Rectangle 81"/>
          <p:cNvSpPr>
            <a:spLocks noChangeArrowheads="1"/>
          </p:cNvSpPr>
          <p:nvPr/>
        </p:nvSpPr>
        <p:spPr bwMode="auto">
          <a:xfrm>
            <a:off x="2709863" y="41275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  <a:endParaRPr lang="ru-RU"/>
          </a:p>
        </p:txBody>
      </p:sp>
      <p:sp>
        <p:nvSpPr>
          <p:cNvPr id="34897" name="Rectangle 82"/>
          <p:cNvSpPr>
            <a:spLocks noChangeArrowheads="1"/>
          </p:cNvSpPr>
          <p:nvPr/>
        </p:nvSpPr>
        <p:spPr bwMode="auto">
          <a:xfrm>
            <a:off x="2252663" y="4559300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8</a:t>
            </a:r>
            <a:endParaRPr lang="ru-RU"/>
          </a:p>
        </p:txBody>
      </p:sp>
      <p:sp>
        <p:nvSpPr>
          <p:cNvPr id="34898" name="Rectangle 83"/>
          <p:cNvSpPr>
            <a:spLocks noChangeArrowheads="1"/>
          </p:cNvSpPr>
          <p:nvPr/>
        </p:nvSpPr>
        <p:spPr bwMode="auto">
          <a:xfrm>
            <a:off x="2698750" y="4987925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9</a:t>
            </a:r>
            <a:endParaRPr lang="ru-RU"/>
          </a:p>
        </p:txBody>
      </p:sp>
      <p:sp>
        <p:nvSpPr>
          <p:cNvPr id="34899" name="Rectangle 84"/>
          <p:cNvSpPr>
            <a:spLocks noChangeArrowheads="1"/>
          </p:cNvSpPr>
          <p:nvPr/>
        </p:nvSpPr>
        <p:spPr bwMode="auto">
          <a:xfrm>
            <a:off x="2698750" y="540226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10</a:t>
            </a:r>
            <a:endParaRPr lang="ru-RU"/>
          </a:p>
        </p:txBody>
      </p:sp>
      <p:sp>
        <p:nvSpPr>
          <p:cNvPr id="34900" name="Rectangle 85"/>
          <p:cNvSpPr>
            <a:spLocks noChangeArrowheads="1"/>
          </p:cNvSpPr>
          <p:nvPr/>
        </p:nvSpPr>
        <p:spPr bwMode="auto">
          <a:xfrm>
            <a:off x="1841500" y="5815013"/>
            <a:ext cx="4318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11</a:t>
            </a:r>
            <a:endParaRPr lang="ru-RU"/>
          </a:p>
        </p:txBody>
      </p:sp>
      <p:sp>
        <p:nvSpPr>
          <p:cNvPr id="34901" name="Rectangle 86"/>
          <p:cNvSpPr>
            <a:spLocks noChangeArrowheads="1"/>
          </p:cNvSpPr>
          <p:nvPr/>
        </p:nvSpPr>
        <p:spPr bwMode="auto">
          <a:xfrm>
            <a:off x="2743200" y="1554163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4902" name="Rectangle 87"/>
          <p:cNvSpPr>
            <a:spLocks noChangeArrowheads="1"/>
          </p:cNvSpPr>
          <p:nvPr/>
        </p:nvSpPr>
        <p:spPr bwMode="auto">
          <a:xfrm>
            <a:off x="1882775" y="199072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4903" name="Rectangle 88"/>
          <p:cNvSpPr>
            <a:spLocks noChangeArrowheads="1"/>
          </p:cNvSpPr>
          <p:nvPr/>
        </p:nvSpPr>
        <p:spPr bwMode="auto">
          <a:xfrm>
            <a:off x="3167063" y="241617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4904" name="Rectangle 89"/>
          <p:cNvSpPr>
            <a:spLocks noChangeArrowheads="1"/>
          </p:cNvSpPr>
          <p:nvPr/>
        </p:nvSpPr>
        <p:spPr bwMode="auto">
          <a:xfrm>
            <a:off x="2709863" y="2852738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4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4905" name="Rectangle 90"/>
          <p:cNvSpPr>
            <a:spLocks noChangeArrowheads="1"/>
          </p:cNvSpPr>
          <p:nvPr/>
        </p:nvSpPr>
        <p:spPr bwMode="auto">
          <a:xfrm>
            <a:off x="1425575" y="326707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5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4906" name="Rectangle 91"/>
          <p:cNvSpPr>
            <a:spLocks noChangeArrowheads="1"/>
          </p:cNvSpPr>
          <p:nvPr/>
        </p:nvSpPr>
        <p:spPr bwMode="auto">
          <a:xfrm>
            <a:off x="117475" y="3702050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6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4907" name="Rectangle 92"/>
          <p:cNvSpPr>
            <a:spLocks noChangeArrowheads="1"/>
          </p:cNvSpPr>
          <p:nvPr/>
        </p:nvSpPr>
        <p:spPr bwMode="auto">
          <a:xfrm>
            <a:off x="2719388" y="4125913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7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4908" name="Rectangle 93"/>
          <p:cNvSpPr>
            <a:spLocks noChangeArrowheads="1"/>
          </p:cNvSpPr>
          <p:nvPr/>
        </p:nvSpPr>
        <p:spPr bwMode="auto">
          <a:xfrm>
            <a:off x="2262188" y="4557713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8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4909" name="Rectangle 94"/>
          <p:cNvSpPr>
            <a:spLocks noChangeArrowheads="1"/>
          </p:cNvSpPr>
          <p:nvPr/>
        </p:nvSpPr>
        <p:spPr bwMode="auto">
          <a:xfrm>
            <a:off x="2708275" y="4986338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9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4910" name="Rectangle 95"/>
          <p:cNvSpPr>
            <a:spLocks noChangeArrowheads="1"/>
          </p:cNvSpPr>
          <p:nvPr/>
        </p:nvSpPr>
        <p:spPr bwMode="auto">
          <a:xfrm>
            <a:off x="2708275" y="540067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10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4911" name="Rectangle 96"/>
          <p:cNvSpPr>
            <a:spLocks noChangeArrowheads="1"/>
          </p:cNvSpPr>
          <p:nvPr/>
        </p:nvSpPr>
        <p:spPr bwMode="auto">
          <a:xfrm>
            <a:off x="1851025" y="5813425"/>
            <a:ext cx="431800" cy="431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11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4912" name="Rectangle 9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8" descr="Картинка 9 из 960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844675"/>
            <a:ext cx="6667500" cy="401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WordArt 4"/>
          <p:cNvSpPr>
            <a:spLocks noChangeArrowheads="1" noChangeShapeType="1" noTextEdit="1"/>
          </p:cNvSpPr>
          <p:nvPr/>
        </p:nvSpPr>
        <p:spPr bwMode="auto">
          <a:xfrm>
            <a:off x="1187450" y="476250"/>
            <a:ext cx="7200900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Приветствие команд!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WordArt 4"/>
          <p:cNvSpPr>
            <a:spLocks noChangeArrowheads="1" noChangeShapeType="1" noTextEdit="1"/>
          </p:cNvSpPr>
          <p:nvPr/>
        </p:nvSpPr>
        <p:spPr bwMode="auto">
          <a:xfrm>
            <a:off x="1331913" y="476250"/>
            <a:ext cx="6842125" cy="17272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Подведение итогов!</a:t>
            </a:r>
          </a:p>
        </p:txBody>
      </p:sp>
      <p:pic>
        <p:nvPicPr>
          <p:cNvPr id="35843" name="Picture 9" descr="Картинка 46 из 960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713" y="2060575"/>
            <a:ext cx="5686425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WordArt 4"/>
          <p:cNvSpPr>
            <a:spLocks noChangeArrowheads="1" noChangeShapeType="1" noTextEdit="1"/>
          </p:cNvSpPr>
          <p:nvPr/>
        </p:nvSpPr>
        <p:spPr bwMode="auto">
          <a:xfrm>
            <a:off x="1116013" y="2636838"/>
            <a:ext cx="7056437" cy="158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Спасибо за </a:t>
            </a:r>
            <a:r>
              <a:rPr lang="ru-RU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внимание!</a:t>
            </a:r>
            <a:endParaRPr lang="ru-RU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2285992"/>
            <a:ext cx="821537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Учитель информатики КГУ «Вознесенская СШ» </a:t>
            </a:r>
            <a:r>
              <a:rPr lang="ru-RU" sz="36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Попадюк</a:t>
            </a:r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И</a:t>
            </a:r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.В</a:t>
            </a:r>
            <a:r>
              <a:rPr lang="ru-RU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</a:t>
            </a:r>
            <a:endParaRPr lang="ru-RU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u="sng" smtClean="0">
                <a:solidFill>
                  <a:srgbClr val="FF0000"/>
                </a:solidFill>
              </a:rPr>
              <a:t>1  тур.  </a:t>
            </a:r>
            <a:br>
              <a:rPr lang="ru-RU" sz="3600" b="1" u="sng" smtClean="0">
                <a:solidFill>
                  <a:srgbClr val="FF0000"/>
                </a:solidFill>
              </a:rPr>
            </a:br>
            <a:r>
              <a:rPr lang="ru-RU" sz="3600" b="1" u="sng" smtClean="0">
                <a:solidFill>
                  <a:srgbClr val="FF0000"/>
                </a:solidFill>
              </a:rPr>
              <a:t>"Дальше,  дальше,  дальше..." </a:t>
            </a:r>
            <a:r>
              <a:rPr lang="ru-RU" sz="3600" b="1" smtClean="0">
                <a:solidFill>
                  <a:srgbClr val="FF0000"/>
                </a:solidFill>
              </a:rPr>
              <a:t/>
            </a:r>
            <a:br>
              <a:rPr lang="ru-RU" sz="3600" b="1" smtClean="0">
                <a:solidFill>
                  <a:srgbClr val="FF0000"/>
                </a:solidFill>
              </a:rPr>
            </a:br>
            <a:endParaRPr lang="ru-RU" sz="3600" b="1" smtClean="0">
              <a:solidFill>
                <a:srgbClr val="FF0000"/>
              </a:solidFill>
            </a:endParaRP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6202363" cy="5184775"/>
          </a:xfrm>
        </p:spPr>
        <p:txBody>
          <a:bodyPr/>
          <a:lstStyle/>
          <a:p>
            <a:pPr marL="358775" indent="-358775" eaLnBrk="1" hangingPunct="1">
              <a:lnSpc>
                <a:spcPct val="80000"/>
              </a:lnSpc>
              <a:buFontTx/>
              <a:buNone/>
            </a:pPr>
            <a:r>
              <a:rPr lang="ru-RU" sz="2800" b="1" smtClean="0"/>
              <a:t>Вопросы для команды 1.</a:t>
            </a:r>
            <a:endParaRPr lang="ru-RU" sz="2800" smtClean="0"/>
          </a:p>
          <a:p>
            <a:pPr marL="358775" indent="-358775"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Наука о законах, методах и способах накопления, обработки и передачи информации. </a:t>
            </a:r>
          </a:p>
          <a:p>
            <a:pPr marL="358775" indent="-358775"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Центральное устройство компьютера</a:t>
            </a:r>
          </a:p>
          <a:p>
            <a:pPr marL="358775" indent="-358775"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Устройство ввода информации.          </a:t>
            </a:r>
          </a:p>
          <a:p>
            <a:pPr marL="358775" indent="-358775"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Поименованная область внешней памяти. </a:t>
            </a:r>
          </a:p>
          <a:p>
            <a:pPr marL="358775" indent="-358775"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Сколько байт в одном килобайте. </a:t>
            </a:r>
          </a:p>
          <a:p>
            <a:pPr marL="358775" indent="-358775"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Устройства ввода в ЭВМ информации непосредственно с листа.</a:t>
            </a:r>
            <a:r>
              <a:rPr lang="ru-RU" sz="2000" smtClean="0"/>
              <a:t/>
            </a:r>
            <a:br>
              <a:rPr lang="ru-RU" sz="2000" smtClean="0"/>
            </a:br>
            <a:endParaRPr lang="ru-RU" sz="2000" smtClean="0"/>
          </a:p>
        </p:txBody>
      </p:sp>
      <p:sp>
        <p:nvSpPr>
          <p:cNvPr id="104452" name="Rectangle 4"/>
          <p:cNvSpPr>
            <a:spLocks noChangeArrowheads="1"/>
          </p:cNvSpPr>
          <p:nvPr/>
        </p:nvSpPr>
        <p:spPr bwMode="auto">
          <a:xfrm>
            <a:off x="6572250" y="1857375"/>
            <a:ext cx="2160588" cy="2873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Информатика </a:t>
            </a:r>
          </a:p>
        </p:txBody>
      </p:sp>
      <p:sp>
        <p:nvSpPr>
          <p:cNvPr id="104454" name="Rectangle 6"/>
          <p:cNvSpPr>
            <a:spLocks noChangeArrowheads="1"/>
          </p:cNvSpPr>
          <p:nvPr/>
        </p:nvSpPr>
        <p:spPr bwMode="auto">
          <a:xfrm>
            <a:off x="6572250" y="2571750"/>
            <a:ext cx="2143125" cy="5000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Процессор,</a:t>
            </a:r>
          </a:p>
          <a:p>
            <a:pPr algn="ctr"/>
            <a:r>
              <a:rPr lang="ru-RU"/>
              <a:t>системный блок</a:t>
            </a:r>
          </a:p>
        </p:txBody>
      </p:sp>
      <p:sp>
        <p:nvSpPr>
          <p:cNvPr id="104455" name="Rectangle 7"/>
          <p:cNvSpPr>
            <a:spLocks noChangeArrowheads="1"/>
          </p:cNvSpPr>
          <p:nvPr/>
        </p:nvSpPr>
        <p:spPr bwMode="auto">
          <a:xfrm>
            <a:off x="6572250" y="3214688"/>
            <a:ext cx="2160588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Клавиатура  </a:t>
            </a:r>
          </a:p>
        </p:txBody>
      </p:sp>
      <p:sp>
        <p:nvSpPr>
          <p:cNvPr id="104456" name="Rectangle 8"/>
          <p:cNvSpPr>
            <a:spLocks noChangeArrowheads="1"/>
          </p:cNvSpPr>
          <p:nvPr/>
        </p:nvSpPr>
        <p:spPr bwMode="auto">
          <a:xfrm>
            <a:off x="6572250" y="3571875"/>
            <a:ext cx="2160588" cy="2873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файл</a:t>
            </a:r>
          </a:p>
        </p:txBody>
      </p:sp>
      <p:sp>
        <p:nvSpPr>
          <p:cNvPr id="104457" name="Rectangle 9"/>
          <p:cNvSpPr>
            <a:spLocks noChangeArrowheads="1"/>
          </p:cNvSpPr>
          <p:nvPr/>
        </p:nvSpPr>
        <p:spPr bwMode="auto">
          <a:xfrm>
            <a:off x="6643688" y="4143375"/>
            <a:ext cx="2160587" cy="2873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1024</a:t>
            </a:r>
          </a:p>
        </p:txBody>
      </p:sp>
      <p:sp>
        <p:nvSpPr>
          <p:cNvPr id="104458" name="Rectangle 10"/>
          <p:cNvSpPr>
            <a:spLocks noChangeArrowheads="1"/>
          </p:cNvSpPr>
          <p:nvPr/>
        </p:nvSpPr>
        <p:spPr bwMode="auto">
          <a:xfrm>
            <a:off x="6643688" y="4643438"/>
            <a:ext cx="2160587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сканер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4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4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4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4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2" grpId="0" animBg="1"/>
      <p:bldP spid="104454" grpId="0" animBg="1"/>
      <p:bldP spid="104455" grpId="0" animBg="1"/>
      <p:bldP spid="104456" grpId="0" animBg="1"/>
      <p:bldP spid="104457" grpId="0" animBg="1"/>
      <p:bldP spid="10445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u="sng" smtClean="0">
                <a:solidFill>
                  <a:srgbClr val="FF0000"/>
                </a:solidFill>
              </a:rPr>
              <a:t>1  тур.  </a:t>
            </a:r>
            <a:br>
              <a:rPr lang="ru-RU" sz="3600" b="1" u="sng" smtClean="0">
                <a:solidFill>
                  <a:srgbClr val="FF0000"/>
                </a:solidFill>
              </a:rPr>
            </a:br>
            <a:r>
              <a:rPr lang="ru-RU" sz="3600" b="1" u="sng" smtClean="0">
                <a:solidFill>
                  <a:srgbClr val="FF0000"/>
                </a:solidFill>
              </a:rPr>
              <a:t>"Дальше,  дальше,  дальше..." </a:t>
            </a:r>
            <a:r>
              <a:rPr lang="ru-RU" sz="3600" b="1" smtClean="0">
                <a:solidFill>
                  <a:srgbClr val="FF0000"/>
                </a:solidFill>
              </a:rPr>
              <a:t/>
            </a:r>
            <a:br>
              <a:rPr lang="ru-RU" sz="3600" b="1" smtClean="0">
                <a:solidFill>
                  <a:srgbClr val="FF0000"/>
                </a:solidFill>
              </a:rPr>
            </a:br>
            <a:endParaRPr lang="ru-RU" sz="3600" b="1" smtClean="0">
              <a:solidFill>
                <a:srgbClr val="FF0000"/>
              </a:solidFill>
            </a:endParaRP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5986463" cy="5329238"/>
          </a:xfrm>
        </p:spPr>
        <p:txBody>
          <a:bodyPr/>
          <a:lstStyle/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ru-RU" sz="2800" b="1" smtClean="0"/>
              <a:t>Вопросы для команды 2.</a:t>
            </a:r>
            <a:endParaRPr lang="ru-RU" sz="2800" smtClean="0"/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Минимальная единица измерения количества информации.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Что является носителем информации: клавиатура; мышь; магнитный диск; принтер  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Универсальное устройство вывода информации.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Универсальное электронное устройство обработки информации.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Специальный индикатор, указывающий позицию на экране.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Он выполняет последовательность действий.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ru-RU" sz="2400" smtClean="0"/>
              <a:t/>
            </a:r>
            <a:br>
              <a:rPr lang="ru-RU" sz="2400" smtClean="0"/>
            </a:br>
            <a:endParaRPr lang="ru-RU" sz="2400" smtClean="0"/>
          </a:p>
        </p:txBody>
      </p:sp>
      <p:sp>
        <p:nvSpPr>
          <p:cNvPr id="105476" name="Rectangle 4"/>
          <p:cNvSpPr>
            <a:spLocks noChangeArrowheads="1"/>
          </p:cNvSpPr>
          <p:nvPr/>
        </p:nvSpPr>
        <p:spPr bwMode="auto">
          <a:xfrm>
            <a:off x="6572250" y="1928813"/>
            <a:ext cx="2160588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бит</a:t>
            </a:r>
          </a:p>
        </p:txBody>
      </p:sp>
      <p:sp>
        <p:nvSpPr>
          <p:cNvPr id="105477" name="Rectangle 5"/>
          <p:cNvSpPr>
            <a:spLocks noChangeArrowheads="1"/>
          </p:cNvSpPr>
          <p:nvPr/>
        </p:nvSpPr>
        <p:spPr bwMode="auto">
          <a:xfrm>
            <a:off x="6572250" y="2643188"/>
            <a:ext cx="2160588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Магнитный диск</a:t>
            </a:r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6643688" y="3500438"/>
            <a:ext cx="2160587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Принтер </a:t>
            </a:r>
          </a:p>
        </p:txBody>
      </p:sp>
      <p:sp>
        <p:nvSpPr>
          <p:cNvPr id="105479" name="Rectangle 7"/>
          <p:cNvSpPr>
            <a:spLocks noChangeArrowheads="1"/>
          </p:cNvSpPr>
          <p:nvPr/>
        </p:nvSpPr>
        <p:spPr bwMode="auto">
          <a:xfrm>
            <a:off x="6643688" y="4286250"/>
            <a:ext cx="2160587" cy="2873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ЭВМ </a:t>
            </a:r>
          </a:p>
        </p:txBody>
      </p:sp>
      <p:sp>
        <p:nvSpPr>
          <p:cNvPr id="105480" name="Rectangle 8"/>
          <p:cNvSpPr>
            <a:spLocks noChangeArrowheads="1"/>
          </p:cNvSpPr>
          <p:nvPr/>
        </p:nvSpPr>
        <p:spPr bwMode="auto">
          <a:xfrm>
            <a:off x="6643688" y="4929188"/>
            <a:ext cx="2160587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Курсор    </a:t>
            </a:r>
          </a:p>
        </p:txBody>
      </p:sp>
      <p:sp>
        <p:nvSpPr>
          <p:cNvPr id="105481" name="Rectangle 9"/>
          <p:cNvSpPr>
            <a:spLocks noChangeArrowheads="1"/>
          </p:cNvSpPr>
          <p:nvPr/>
        </p:nvSpPr>
        <p:spPr bwMode="auto">
          <a:xfrm>
            <a:off x="6643688" y="5500688"/>
            <a:ext cx="2160587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Алгоритм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54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54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5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5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5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5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6" grpId="0" animBg="1"/>
      <p:bldP spid="105477" grpId="0" animBg="1"/>
      <p:bldP spid="105478" grpId="0" animBg="1"/>
      <p:bldP spid="105479" grpId="0" animBg="1"/>
      <p:bldP spid="105480" grpId="0" animBg="1"/>
      <p:bldP spid="10548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u="sng" smtClean="0">
                <a:solidFill>
                  <a:srgbClr val="FF0000"/>
                </a:solidFill>
              </a:rPr>
              <a:t>2 тур. </a:t>
            </a:r>
            <a:r>
              <a:rPr lang="ru-RU" b="1" i="1" u="sng" smtClean="0">
                <a:solidFill>
                  <a:srgbClr val="FF0000"/>
                </a:solidFill>
              </a:rPr>
              <a:t>Склейка слов.</a:t>
            </a:r>
          </a:p>
        </p:txBody>
      </p:sp>
      <p:graphicFrame>
        <p:nvGraphicFramePr>
          <p:cNvPr id="106658" name="Group 162"/>
          <p:cNvGraphicFramePr>
            <a:graphicFrameLocks noGrp="1"/>
          </p:cNvGraphicFramePr>
          <p:nvPr>
            <p:ph sz="half" idx="1"/>
          </p:nvPr>
        </p:nvGraphicFramePr>
        <p:xfrm>
          <a:off x="468313" y="1412875"/>
          <a:ext cx="3178175" cy="5212080"/>
        </p:xfrm>
        <a:graphic>
          <a:graphicData uri="http://schemas.openxmlformats.org/drawingml/2006/table">
            <a:tbl>
              <a:tblPr/>
              <a:tblGrid>
                <a:gridCol w="3178175"/>
              </a:tblGrid>
              <a:tr h="5032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диск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кипа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бой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приз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6659" name="Group 163"/>
          <p:cNvGraphicFramePr>
            <a:graphicFrameLocks noGrp="1"/>
          </p:cNvGraphicFramePr>
          <p:nvPr>
            <p:ph sz="half" idx="2"/>
          </p:nvPr>
        </p:nvGraphicFramePr>
        <p:xfrm>
          <a:off x="5148263" y="1412875"/>
          <a:ext cx="3538537" cy="5212080"/>
        </p:xfrm>
        <a:graphic>
          <a:graphicData uri="http://schemas.openxmlformats.org/drawingml/2006/table">
            <a:tbl>
              <a:tblPr/>
              <a:tblGrid>
                <a:gridCol w="3538537"/>
              </a:tblGrid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азия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оса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овод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пот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рак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кость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рис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u="sng" dirty="0" smtClean="0">
                <a:solidFill>
                  <a:srgbClr val="FF0000"/>
                </a:solidFill>
              </a:rPr>
              <a:t>2 тур. </a:t>
            </a:r>
            <a:r>
              <a:rPr lang="ru-RU" b="1" i="1" u="sng" dirty="0" smtClean="0">
                <a:solidFill>
                  <a:srgbClr val="FF0000"/>
                </a:solidFill>
              </a:rPr>
              <a:t>Склейка слов.</a:t>
            </a:r>
          </a:p>
        </p:txBody>
      </p:sp>
      <p:graphicFrame>
        <p:nvGraphicFramePr>
          <p:cNvPr id="109571" name="Group 3"/>
          <p:cNvGraphicFramePr>
            <a:graphicFrameLocks noGrp="1"/>
          </p:cNvGraphicFramePr>
          <p:nvPr>
            <p:ph sz="half" idx="1"/>
          </p:nvPr>
        </p:nvGraphicFramePr>
        <p:xfrm>
          <a:off x="468313" y="1412875"/>
          <a:ext cx="3178175" cy="5212080"/>
        </p:xfrm>
        <a:graphic>
          <a:graphicData uri="http://schemas.openxmlformats.org/drawingml/2006/table">
            <a:tbl>
              <a:tblPr/>
              <a:tblGrid>
                <a:gridCol w="3178175"/>
              </a:tblGrid>
              <a:tr h="5032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диск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кипа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бой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приз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9593" name="Group 25"/>
          <p:cNvGraphicFramePr>
            <a:graphicFrameLocks noGrp="1"/>
          </p:cNvGraphicFramePr>
          <p:nvPr>
            <p:ph sz="half" idx="2"/>
          </p:nvPr>
        </p:nvGraphicFramePr>
        <p:xfrm>
          <a:off x="5148263" y="1412875"/>
          <a:ext cx="3538537" cy="5212080"/>
        </p:xfrm>
        <a:graphic>
          <a:graphicData uri="http://schemas.openxmlformats.org/drawingml/2006/table">
            <a:tbl>
              <a:tblPr/>
              <a:tblGrid>
                <a:gridCol w="3538537"/>
              </a:tblGrid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азия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оса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овод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пот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рак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кость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рис</a:t>
                      </a:r>
                      <a:endParaRPr kumimoji="0" 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9615" name="Line 47"/>
          <p:cNvSpPr>
            <a:spLocks noChangeShapeType="1"/>
          </p:cNvSpPr>
          <p:nvPr/>
        </p:nvSpPr>
        <p:spPr bwMode="auto">
          <a:xfrm>
            <a:off x="3635375" y="2349500"/>
            <a:ext cx="1512888" cy="1728788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9616" name="Line 48"/>
          <p:cNvSpPr>
            <a:spLocks noChangeShapeType="1"/>
          </p:cNvSpPr>
          <p:nvPr/>
        </p:nvSpPr>
        <p:spPr bwMode="auto">
          <a:xfrm>
            <a:off x="3635375" y="1700213"/>
            <a:ext cx="1512888" cy="1728787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9619" name="Line 51"/>
          <p:cNvSpPr>
            <a:spLocks noChangeShapeType="1"/>
          </p:cNvSpPr>
          <p:nvPr/>
        </p:nvSpPr>
        <p:spPr bwMode="auto">
          <a:xfrm>
            <a:off x="3635375" y="2852738"/>
            <a:ext cx="1512888" cy="1728787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9620" name="Line 52"/>
          <p:cNvSpPr>
            <a:spLocks noChangeShapeType="1"/>
          </p:cNvSpPr>
          <p:nvPr/>
        </p:nvSpPr>
        <p:spPr bwMode="auto">
          <a:xfrm>
            <a:off x="3635375" y="3500438"/>
            <a:ext cx="1512888" cy="2808287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9621" name="Line 53"/>
          <p:cNvSpPr>
            <a:spLocks noChangeShapeType="1"/>
          </p:cNvSpPr>
          <p:nvPr/>
        </p:nvSpPr>
        <p:spPr bwMode="auto">
          <a:xfrm flipV="1">
            <a:off x="3635375" y="2276475"/>
            <a:ext cx="1512888" cy="165735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9622" name="Line 54"/>
          <p:cNvSpPr>
            <a:spLocks noChangeShapeType="1"/>
          </p:cNvSpPr>
          <p:nvPr/>
        </p:nvSpPr>
        <p:spPr bwMode="auto">
          <a:xfrm>
            <a:off x="3635375" y="4508500"/>
            <a:ext cx="1512888" cy="1296988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9623" name="Line 55"/>
          <p:cNvSpPr>
            <a:spLocks noChangeShapeType="1"/>
          </p:cNvSpPr>
          <p:nvPr/>
        </p:nvSpPr>
        <p:spPr bwMode="auto">
          <a:xfrm flipV="1">
            <a:off x="3635375" y="2852738"/>
            <a:ext cx="1512888" cy="230505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9624" name="Line 56"/>
          <p:cNvSpPr>
            <a:spLocks noChangeShapeType="1"/>
          </p:cNvSpPr>
          <p:nvPr/>
        </p:nvSpPr>
        <p:spPr bwMode="auto">
          <a:xfrm flipV="1">
            <a:off x="3635375" y="1700213"/>
            <a:ext cx="1512888" cy="4105275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9625" name="Line 57"/>
          <p:cNvSpPr>
            <a:spLocks noChangeShapeType="1"/>
          </p:cNvSpPr>
          <p:nvPr/>
        </p:nvSpPr>
        <p:spPr bwMode="auto">
          <a:xfrm flipV="1">
            <a:off x="3635375" y="5157788"/>
            <a:ext cx="1512888" cy="1223962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96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96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96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96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96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96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9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96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9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96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96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96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96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96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96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96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96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96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96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96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615" grpId="0" animBg="1"/>
      <p:bldP spid="109616" grpId="0" animBg="1"/>
      <p:bldP spid="109619" grpId="0" animBg="1"/>
      <p:bldP spid="109620" grpId="0" animBg="1"/>
      <p:bldP spid="109621" grpId="0" animBg="1"/>
      <p:bldP spid="109622" grpId="0" animBg="1"/>
      <p:bldP spid="109623" grpId="0" animBg="1"/>
      <p:bldP spid="109623" grpId="1" animBg="1"/>
      <p:bldP spid="109624" grpId="0" animBg="1"/>
      <p:bldP spid="1096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0"/>
            <a:ext cx="8229600" cy="1143000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FF0000"/>
                </a:solidFill>
              </a:rPr>
              <a:t>3 тур. «Прочти слова»</a:t>
            </a:r>
            <a:r>
              <a:rPr lang="ru-RU" smtClean="0"/>
              <a:t> </a:t>
            </a:r>
          </a:p>
        </p:txBody>
      </p:sp>
      <p:graphicFrame>
        <p:nvGraphicFramePr>
          <p:cNvPr id="124947" name="Group 19"/>
          <p:cNvGraphicFramePr>
            <a:graphicFrameLocks noGrp="1"/>
          </p:cNvGraphicFramePr>
          <p:nvPr>
            <p:ph idx="1"/>
          </p:nvPr>
        </p:nvGraphicFramePr>
        <p:xfrm>
          <a:off x="1357313" y="1000125"/>
          <a:ext cx="2735262" cy="1295400"/>
        </p:xfrm>
        <a:graphic>
          <a:graphicData uri="http://schemas.openxmlformats.org/drawingml/2006/table">
            <a:tbl>
              <a:tblPr/>
              <a:tblGrid>
                <a:gridCol w="911225"/>
                <a:gridCol w="912812"/>
                <a:gridCol w="911225"/>
              </a:tblGrid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К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4950" name="Group 22"/>
          <p:cNvGraphicFramePr>
            <a:graphicFrameLocks noGrp="1"/>
          </p:cNvGraphicFramePr>
          <p:nvPr/>
        </p:nvGraphicFramePr>
        <p:xfrm>
          <a:off x="357188" y="2500313"/>
          <a:ext cx="2735263" cy="1295400"/>
        </p:xfrm>
        <a:graphic>
          <a:graphicData uri="http://schemas.openxmlformats.org/drawingml/2006/table">
            <a:tbl>
              <a:tblPr/>
              <a:tblGrid>
                <a:gridCol w="911225"/>
                <a:gridCol w="912813"/>
                <a:gridCol w="911225"/>
              </a:tblGrid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П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4964" name="Group 36"/>
          <p:cNvGraphicFramePr>
            <a:graphicFrameLocks noGrp="1"/>
          </p:cNvGraphicFramePr>
          <p:nvPr/>
        </p:nvGraphicFramePr>
        <p:xfrm>
          <a:off x="1143000" y="4071938"/>
          <a:ext cx="2643207" cy="1214446"/>
        </p:xfrm>
        <a:graphic>
          <a:graphicData uri="http://schemas.openxmlformats.org/drawingml/2006/table">
            <a:tbl>
              <a:tblPr/>
              <a:tblGrid>
                <a:gridCol w="880558"/>
                <a:gridCol w="882091"/>
                <a:gridCol w="880558"/>
              </a:tblGrid>
              <a:tr h="6072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П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72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Р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4978" name="Group 50"/>
          <p:cNvGraphicFramePr>
            <a:graphicFrameLocks noGrp="1"/>
          </p:cNvGraphicFramePr>
          <p:nvPr/>
        </p:nvGraphicFramePr>
        <p:xfrm>
          <a:off x="5429250" y="3929063"/>
          <a:ext cx="2735263" cy="1295400"/>
        </p:xfrm>
        <a:graphic>
          <a:graphicData uri="http://schemas.openxmlformats.org/drawingml/2006/table">
            <a:tbl>
              <a:tblPr/>
              <a:tblGrid>
                <a:gridCol w="911225"/>
                <a:gridCol w="912813"/>
                <a:gridCol w="911225"/>
              </a:tblGrid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4992" name="Group 64"/>
          <p:cNvGraphicFramePr>
            <a:graphicFrameLocks noGrp="1"/>
          </p:cNvGraphicFramePr>
          <p:nvPr/>
        </p:nvGraphicFramePr>
        <p:xfrm>
          <a:off x="5572125" y="1071563"/>
          <a:ext cx="2735263" cy="1295400"/>
        </p:xfrm>
        <a:graphic>
          <a:graphicData uri="http://schemas.openxmlformats.org/drawingml/2006/table">
            <a:tbl>
              <a:tblPr/>
              <a:tblGrid>
                <a:gridCol w="911225"/>
                <a:gridCol w="912813"/>
                <a:gridCol w="911225"/>
              </a:tblGrid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5006" name="Group 78"/>
          <p:cNvGraphicFramePr>
            <a:graphicFrameLocks noGrp="1"/>
          </p:cNvGraphicFramePr>
          <p:nvPr/>
        </p:nvGraphicFramePr>
        <p:xfrm>
          <a:off x="4714875" y="2500313"/>
          <a:ext cx="2735263" cy="1295400"/>
        </p:xfrm>
        <a:graphic>
          <a:graphicData uri="http://schemas.openxmlformats.org/drawingml/2006/table">
            <a:tbl>
              <a:tblPr/>
              <a:tblGrid>
                <a:gridCol w="911225"/>
                <a:gridCol w="912813"/>
                <a:gridCol w="911225"/>
              </a:tblGrid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Group 50"/>
          <p:cNvGraphicFramePr>
            <a:graphicFrameLocks noGrp="1"/>
          </p:cNvGraphicFramePr>
          <p:nvPr/>
        </p:nvGraphicFramePr>
        <p:xfrm>
          <a:off x="4572000" y="5357813"/>
          <a:ext cx="2786082" cy="1214446"/>
        </p:xfrm>
        <a:graphic>
          <a:graphicData uri="http://schemas.openxmlformats.org/drawingml/2006/table">
            <a:tbl>
              <a:tblPr/>
              <a:tblGrid>
                <a:gridCol w="928155"/>
                <a:gridCol w="929772"/>
                <a:gridCol w="928155"/>
              </a:tblGrid>
              <a:tr h="6072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72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В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FF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Group 50"/>
          <p:cNvGraphicFramePr>
            <a:graphicFrameLocks noGrp="1"/>
          </p:cNvGraphicFramePr>
          <p:nvPr/>
        </p:nvGraphicFramePr>
        <p:xfrm>
          <a:off x="571500" y="5429250"/>
          <a:ext cx="2786083" cy="1214446"/>
        </p:xfrm>
        <a:graphic>
          <a:graphicData uri="http://schemas.openxmlformats.org/drawingml/2006/table">
            <a:tbl>
              <a:tblPr/>
              <a:tblGrid>
                <a:gridCol w="928155"/>
                <a:gridCol w="929773"/>
                <a:gridCol w="928155"/>
              </a:tblGrid>
              <a:tr h="6072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Р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72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Baskerville Old Face" pitchFamily="18" charset="0"/>
                        </a:rPr>
                        <a:t>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u="sng" kern="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4</a:t>
            </a:r>
            <a:r>
              <a:rPr kumimoji="0" lang="ru-RU" sz="4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тур. </a:t>
            </a:r>
            <a:r>
              <a:rPr kumimoji="0" lang="ru-RU" sz="4400" b="1" i="1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«Конкурс капитанов».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57158" y="1357298"/>
            <a:ext cx="7772400" cy="1470025"/>
          </a:xfrm>
        </p:spPr>
        <p:txBody>
          <a:bodyPr/>
          <a:lstStyle/>
          <a:p>
            <a:pPr algn="l"/>
            <a:r>
              <a:rPr lang="ru-RU" sz="3200" dirty="0" smtClean="0"/>
              <a:t>Изобразить мимикой и жестами:</a:t>
            </a:r>
            <a:endParaRPr lang="ru-RU" sz="32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57158" y="2857496"/>
            <a:ext cx="6400800" cy="1752600"/>
          </a:xfrm>
        </p:spPr>
        <p:txBody>
          <a:bodyPr/>
          <a:lstStyle/>
          <a:p>
            <a:pPr algn="l"/>
            <a:r>
              <a:rPr lang="ru-RU" u="sng" dirty="0" smtClean="0"/>
              <a:t>1 команде: </a:t>
            </a:r>
            <a:r>
              <a:rPr lang="ru-RU" dirty="0" smtClean="0"/>
              <a:t>Принтер</a:t>
            </a:r>
          </a:p>
          <a:p>
            <a:r>
              <a:rPr lang="ru-RU" dirty="0" smtClean="0"/>
              <a:t>            Компьютер завис</a:t>
            </a:r>
          </a:p>
          <a:p>
            <a:endParaRPr lang="ru-RU" dirty="0" smtClean="0"/>
          </a:p>
          <a:p>
            <a:pPr algn="l"/>
            <a:r>
              <a:rPr lang="ru-RU" u="sng" dirty="0" smtClean="0"/>
              <a:t>2 команде: </a:t>
            </a:r>
            <a:r>
              <a:rPr lang="ru-RU" dirty="0" smtClean="0"/>
              <a:t>Мышь</a:t>
            </a:r>
          </a:p>
          <a:p>
            <a:r>
              <a:rPr lang="ru-RU" dirty="0" smtClean="0"/>
              <a:t>                  Мальчика, играющего в компьютерную игру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1820</TotalTime>
  <Words>1119</Words>
  <Application>Microsoft Office PowerPoint</Application>
  <PresentationFormat>Экран (4:3)</PresentationFormat>
  <Paragraphs>867</Paragraphs>
  <Slides>32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Оформление по умолчанию</vt:lpstr>
      <vt:lpstr>«Информатика білімділер турнирі »  «Турнир знатоков информатики»</vt:lpstr>
      <vt:lpstr>Слайд 2</vt:lpstr>
      <vt:lpstr>Слайд 3</vt:lpstr>
      <vt:lpstr>1  тур.   "Дальше,  дальше,  дальше..."  </vt:lpstr>
      <vt:lpstr>1  тур.   "Дальше,  дальше,  дальше..."  </vt:lpstr>
      <vt:lpstr>2 тур. Склейка слов.</vt:lpstr>
      <vt:lpstr>2 тур. Склейка слов.</vt:lpstr>
      <vt:lpstr>3 тур. «Прочти слова» </vt:lpstr>
      <vt:lpstr>Изобразить мимикой и жестами:</vt:lpstr>
      <vt:lpstr>5 тур. «Разгадай ребус».</vt:lpstr>
      <vt:lpstr>Слайд 11</vt:lpstr>
      <vt:lpstr>Разгадайте ребус</vt:lpstr>
      <vt:lpstr>Разгадайте ребус</vt:lpstr>
      <vt:lpstr>Слайд 14</vt:lpstr>
      <vt:lpstr>Разгадайте ребус</vt:lpstr>
      <vt:lpstr>5 тур «Опознай пословицу»</vt:lpstr>
      <vt:lpstr>Слайд 17</vt:lpstr>
      <vt:lpstr>1. Гибкий магнитный диск</vt:lpstr>
      <vt:lpstr>2. Устройство вывода информации на бумажный носитель </vt:lpstr>
      <vt:lpstr>3. Информация, хранящаяся на устройстве внешней памяти под определенным именем </vt:lpstr>
      <vt:lpstr>4.Устройство вывода информации </vt:lpstr>
      <vt:lpstr>5. Алгоритм, записанный на языке, которым пользуется компьютер</vt:lpstr>
      <vt:lpstr>6. Совокупность четко сформулированных правил для решения задачи за конечное число шагов</vt:lpstr>
      <vt:lpstr>7. Единица измерения информации для хранения одного символа </vt:lpstr>
      <vt:lpstr>8. Наименьшая единица измерения информации</vt:lpstr>
      <vt:lpstr>9. Жёсткий диск </vt:lpstr>
      <vt:lpstr>10. Оптическое устройство ввода информации </vt:lpstr>
      <vt:lpstr>11. Программа для подготовки текста </vt:lpstr>
      <vt:lpstr>Слайд 29</vt:lpstr>
      <vt:lpstr>Слайд 30</vt:lpstr>
      <vt:lpstr>Слайд 31</vt:lpstr>
      <vt:lpstr>Слайд 32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Марина</dc:creator>
  <cp:lastModifiedBy>Admin</cp:lastModifiedBy>
  <cp:revision>159</cp:revision>
  <dcterms:created xsi:type="dcterms:W3CDTF">2009-02-06T08:45:38Z</dcterms:created>
  <dcterms:modified xsi:type="dcterms:W3CDTF">2018-01-29T08:11:29Z</dcterms:modified>
</cp:coreProperties>
</file>