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3" r:id="rId2"/>
    <p:sldId id="264" r:id="rId3"/>
    <p:sldId id="260" r:id="rId4"/>
    <p:sldId id="261" r:id="rId5"/>
    <p:sldId id="262" r:id="rId6"/>
    <p:sldId id="265" r:id="rId7"/>
    <p:sldId id="266" r:id="rId8"/>
    <p:sldId id="280" r:id="rId9"/>
    <p:sldId id="267" r:id="rId10"/>
    <p:sldId id="268" r:id="rId11"/>
    <p:sldId id="269" r:id="rId12"/>
    <p:sldId id="270" r:id="rId13"/>
    <p:sldId id="271" r:id="rId14"/>
    <p:sldId id="272" r:id="rId15"/>
    <p:sldId id="296" r:id="rId16"/>
    <p:sldId id="273" r:id="rId17"/>
    <p:sldId id="274" r:id="rId18"/>
    <p:sldId id="275" r:id="rId19"/>
    <p:sldId id="276" r:id="rId20"/>
    <p:sldId id="289" r:id="rId21"/>
    <p:sldId id="290" r:id="rId22"/>
    <p:sldId id="294" r:id="rId23"/>
    <p:sldId id="291" r:id="rId24"/>
    <p:sldId id="29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51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B0833-5355-45BE-9DBB-9F7E1D529BD9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B5C83-2F42-4C49-8366-B3C941B7C5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B5C83-2F42-4C49-8366-B3C941B7C54F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D:\&#1076;&#1086;&#1082;&#1091;&#1084;&#1077;&#1085;&#1090;&#1099;\&#1054;.&#1043;.&#1053;\&#1082;&#1072;&#1079;&#1072;&#1093;&#1089;&#1082;&#1080;&#1081;%20&#1103;&#1079;&#1099;&#1082;\&#1089;&#1077;&#1084;&#1080;&#1085;&#1072;&#1088;\&#1054;&#1084;&#1072;&#1088;&#1086;&#1074;&#1072;%20&#1043;.&#1053;\&#1052;&#1086;&#1094;&#1072;&#1088;&#1090;%2040%20&#1089;&#1080;&#1084;&#1092;&#1086;&#1085;&#1080;&#1103;.wav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52.bin"/><Relationship Id="rId5" Type="http://schemas.openxmlformats.org/officeDocument/2006/relationships/oleObject" Target="../embeddings/oleObject51.bin"/><Relationship Id="rId10" Type="http://schemas.openxmlformats.org/officeDocument/2006/relationships/oleObject" Target="../embeddings/oleObject56.bin"/><Relationship Id="rId4" Type="http://schemas.openxmlformats.org/officeDocument/2006/relationships/oleObject" Target="../embeddings/oleObject50.bin"/><Relationship Id="rId9" Type="http://schemas.openxmlformats.org/officeDocument/2006/relationships/oleObject" Target="../embeddings/oleObject5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59.bin"/><Relationship Id="rId5" Type="http://schemas.openxmlformats.org/officeDocument/2006/relationships/oleObject" Target="../embeddings/oleObject58.bin"/><Relationship Id="rId10" Type="http://schemas.openxmlformats.org/officeDocument/2006/relationships/oleObject" Target="../embeddings/oleObject63.bin"/><Relationship Id="rId4" Type="http://schemas.openxmlformats.org/officeDocument/2006/relationships/oleObject" Target="../embeddings/oleObject57.bin"/><Relationship Id="rId9" Type="http://schemas.openxmlformats.org/officeDocument/2006/relationships/oleObject" Target="../embeddings/oleObject6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6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66.bin"/><Relationship Id="rId5" Type="http://schemas.openxmlformats.org/officeDocument/2006/relationships/oleObject" Target="../embeddings/oleObject65.bin"/><Relationship Id="rId10" Type="http://schemas.openxmlformats.org/officeDocument/2006/relationships/oleObject" Target="../embeddings/oleObject70.bin"/><Relationship Id="rId4" Type="http://schemas.openxmlformats.org/officeDocument/2006/relationships/oleObject" Target="../embeddings/oleObject64.bin"/><Relationship Id="rId9" Type="http://schemas.openxmlformats.org/officeDocument/2006/relationships/oleObject" Target="../embeddings/oleObject69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5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7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73.bin"/><Relationship Id="rId5" Type="http://schemas.openxmlformats.org/officeDocument/2006/relationships/oleObject" Target="../embeddings/oleObject72.bin"/><Relationship Id="rId10" Type="http://schemas.openxmlformats.org/officeDocument/2006/relationships/oleObject" Target="../embeddings/oleObject77.bin"/><Relationship Id="rId4" Type="http://schemas.openxmlformats.org/officeDocument/2006/relationships/oleObject" Target="../embeddings/oleObject71.bin"/><Relationship Id="rId9" Type="http://schemas.openxmlformats.org/officeDocument/2006/relationships/oleObject" Target="../embeddings/oleObject76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2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8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80.bin"/><Relationship Id="rId5" Type="http://schemas.openxmlformats.org/officeDocument/2006/relationships/oleObject" Target="../embeddings/oleObject79.bin"/><Relationship Id="rId10" Type="http://schemas.openxmlformats.org/officeDocument/2006/relationships/oleObject" Target="../embeddings/oleObject84.bin"/><Relationship Id="rId4" Type="http://schemas.openxmlformats.org/officeDocument/2006/relationships/oleObject" Target="../embeddings/oleObject78.bin"/><Relationship Id="rId9" Type="http://schemas.openxmlformats.org/officeDocument/2006/relationships/oleObject" Target="../embeddings/oleObject8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8.bin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8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86.bin"/><Relationship Id="rId11" Type="http://schemas.openxmlformats.org/officeDocument/2006/relationships/oleObject" Target="../embeddings/oleObject91.bin"/><Relationship Id="rId5" Type="http://schemas.openxmlformats.org/officeDocument/2006/relationships/oleObject" Target="../embeddings/oleObject85.bin"/><Relationship Id="rId10" Type="http://schemas.openxmlformats.org/officeDocument/2006/relationships/oleObject" Target="../embeddings/oleObject90.bin"/><Relationship Id="rId4" Type="http://schemas.openxmlformats.org/officeDocument/2006/relationships/image" Target="../media/image4.jpeg"/><Relationship Id="rId9" Type="http://schemas.openxmlformats.org/officeDocument/2006/relationships/oleObject" Target="../embeddings/oleObject89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6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9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94.bin"/><Relationship Id="rId5" Type="http://schemas.openxmlformats.org/officeDocument/2006/relationships/oleObject" Target="../embeddings/oleObject93.bin"/><Relationship Id="rId10" Type="http://schemas.openxmlformats.org/officeDocument/2006/relationships/oleObject" Target="../embeddings/oleObject98.bin"/><Relationship Id="rId4" Type="http://schemas.openxmlformats.org/officeDocument/2006/relationships/oleObject" Target="../embeddings/oleObject92.bin"/><Relationship Id="rId9" Type="http://schemas.openxmlformats.org/officeDocument/2006/relationships/oleObject" Target="../embeddings/oleObject97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3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10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01.bin"/><Relationship Id="rId5" Type="http://schemas.openxmlformats.org/officeDocument/2006/relationships/oleObject" Target="../embeddings/oleObject100.bin"/><Relationship Id="rId10" Type="http://schemas.openxmlformats.org/officeDocument/2006/relationships/oleObject" Target="../embeddings/oleObject105.bin"/><Relationship Id="rId4" Type="http://schemas.openxmlformats.org/officeDocument/2006/relationships/oleObject" Target="../embeddings/oleObject99.bin"/><Relationship Id="rId9" Type="http://schemas.openxmlformats.org/officeDocument/2006/relationships/oleObject" Target="../embeddings/oleObject104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0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10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08.bin"/><Relationship Id="rId5" Type="http://schemas.openxmlformats.org/officeDocument/2006/relationships/oleObject" Target="../embeddings/oleObject107.bin"/><Relationship Id="rId10" Type="http://schemas.openxmlformats.org/officeDocument/2006/relationships/oleObject" Target="../embeddings/oleObject112.bin"/><Relationship Id="rId4" Type="http://schemas.openxmlformats.org/officeDocument/2006/relationships/oleObject" Target="../embeddings/oleObject106.bin"/><Relationship Id="rId9" Type="http://schemas.openxmlformats.org/officeDocument/2006/relationships/oleObject" Target="../embeddings/oleObject111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7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1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15.bin"/><Relationship Id="rId5" Type="http://schemas.openxmlformats.org/officeDocument/2006/relationships/oleObject" Target="../embeddings/oleObject114.bin"/><Relationship Id="rId10" Type="http://schemas.openxmlformats.org/officeDocument/2006/relationships/oleObject" Target="../embeddings/oleObject119.bin"/><Relationship Id="rId4" Type="http://schemas.openxmlformats.org/officeDocument/2006/relationships/oleObject" Target="../embeddings/oleObject113.bin"/><Relationship Id="rId9" Type="http://schemas.openxmlformats.org/officeDocument/2006/relationships/oleObject" Target="../embeddings/oleObject11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D:\&#1076;&#1086;&#1082;&#1091;&#1084;&#1077;&#1085;&#1090;&#1099;\&#1054;.&#1043;.&#1053;\&#1082;&#1072;&#1079;&#1072;&#1093;&#1089;&#1082;&#1080;&#1081;%20&#1103;&#1079;&#1099;&#1082;\&#1089;&#1077;&#1084;&#1080;&#1085;&#1072;&#1088;\&#1054;&#1084;&#1072;&#1088;&#1086;&#1074;&#1072;%20&#1043;.&#1053;\&#1052;&#1086;&#1094;&#1072;&#1088;&#1090;%2040%20&#1089;&#1080;&#1084;&#1092;&#1086;&#1085;&#1080;&#1103;.wav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4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1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22.bin"/><Relationship Id="rId5" Type="http://schemas.openxmlformats.org/officeDocument/2006/relationships/oleObject" Target="../embeddings/oleObject121.bin"/><Relationship Id="rId10" Type="http://schemas.openxmlformats.org/officeDocument/2006/relationships/oleObject" Target="../embeddings/oleObject126.bin"/><Relationship Id="rId4" Type="http://schemas.openxmlformats.org/officeDocument/2006/relationships/oleObject" Target="../embeddings/oleObject120.bin"/><Relationship Id="rId9" Type="http://schemas.openxmlformats.org/officeDocument/2006/relationships/oleObject" Target="../embeddings/oleObject125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1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1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29.bin"/><Relationship Id="rId5" Type="http://schemas.openxmlformats.org/officeDocument/2006/relationships/oleObject" Target="../embeddings/oleObject128.bin"/><Relationship Id="rId10" Type="http://schemas.openxmlformats.org/officeDocument/2006/relationships/oleObject" Target="../embeddings/oleObject133.bin"/><Relationship Id="rId4" Type="http://schemas.openxmlformats.org/officeDocument/2006/relationships/oleObject" Target="../embeddings/oleObject127.bin"/><Relationship Id="rId9" Type="http://schemas.openxmlformats.org/officeDocument/2006/relationships/oleObject" Target="../embeddings/oleObject13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oleObject" Target="../embeddings/oleObject135.bin"/><Relationship Id="rId4" Type="http://schemas.openxmlformats.org/officeDocument/2006/relationships/oleObject" Target="../embeddings/oleObject134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0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1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138.bin"/><Relationship Id="rId5" Type="http://schemas.openxmlformats.org/officeDocument/2006/relationships/oleObject" Target="../embeddings/oleObject137.bin"/><Relationship Id="rId10" Type="http://schemas.openxmlformats.org/officeDocument/2006/relationships/oleObject" Target="../embeddings/oleObject142.bin"/><Relationship Id="rId4" Type="http://schemas.openxmlformats.org/officeDocument/2006/relationships/oleObject" Target="../embeddings/oleObject136.bin"/><Relationship Id="rId9" Type="http://schemas.openxmlformats.org/officeDocument/2006/relationships/oleObject" Target="../embeddings/oleObject14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oleObject" Target="../embeddings/oleObject144.bin"/><Relationship Id="rId4" Type="http://schemas.openxmlformats.org/officeDocument/2006/relationships/oleObject" Target="../embeddings/oleObject143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8.bin"/><Relationship Id="rId9" Type="http://schemas.openxmlformats.org/officeDocument/2006/relationships/oleObject" Target="../embeddings/oleObject13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5.bin"/><Relationship Id="rId9" Type="http://schemas.openxmlformats.org/officeDocument/2006/relationships/oleObject" Target="../embeddings/oleObject20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2.bin"/><Relationship Id="rId9" Type="http://schemas.openxmlformats.org/officeDocument/2006/relationships/oleObject" Target="../embeddings/oleObject27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1.bin"/><Relationship Id="rId5" Type="http://schemas.openxmlformats.org/officeDocument/2006/relationships/oleObject" Target="../embeddings/oleObject30.bin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29.bin"/><Relationship Id="rId9" Type="http://schemas.openxmlformats.org/officeDocument/2006/relationships/oleObject" Target="../embeddings/oleObject3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8.bin"/><Relationship Id="rId5" Type="http://schemas.openxmlformats.org/officeDocument/2006/relationships/oleObject" Target="../embeddings/oleObject37.bin"/><Relationship Id="rId10" Type="http://schemas.openxmlformats.org/officeDocument/2006/relationships/oleObject" Target="../embeddings/oleObject42.bin"/><Relationship Id="rId4" Type="http://schemas.openxmlformats.org/officeDocument/2006/relationships/oleObject" Target="../embeddings/oleObject36.bin"/><Relationship Id="rId9" Type="http://schemas.openxmlformats.org/officeDocument/2006/relationships/oleObject" Target="../embeddings/oleObject4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45.bin"/><Relationship Id="rId5" Type="http://schemas.openxmlformats.org/officeDocument/2006/relationships/oleObject" Target="../embeddings/oleObject44.bin"/><Relationship Id="rId10" Type="http://schemas.openxmlformats.org/officeDocument/2006/relationships/oleObject" Target="../embeddings/oleObject49.bin"/><Relationship Id="rId4" Type="http://schemas.openxmlformats.org/officeDocument/2006/relationships/oleObject" Target="../embeddings/oleObject43.bin"/><Relationship Id="rId9" Type="http://schemas.openxmlformats.org/officeDocument/2006/relationships/oleObject" Target="../embeddings/oleObject4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оцарт 40 симфония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050" name="Picture 4" descr="ikkj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28596" y="2130425"/>
            <a:ext cx="8429684" cy="1470025"/>
          </a:xfrm>
        </p:spPr>
        <p:txBody>
          <a:bodyPr>
            <a:normAutofit fontScale="90000"/>
          </a:bodyPr>
          <a:lstStyle/>
          <a:p>
            <a:r>
              <a:rPr lang="kk-KZ" sz="7300" b="1" dirty="0" smtClean="0">
                <a:solidFill>
                  <a:srgbClr val="C00000"/>
                </a:solidFill>
              </a:rPr>
              <a:t>«</a:t>
            </a:r>
            <a:r>
              <a:rPr lang="kk-KZ" sz="6600" b="1" dirty="0" smtClean="0">
                <a:solidFill>
                  <a:srgbClr val="C00000"/>
                </a:solidFill>
              </a:rPr>
              <a:t>Тіл-білімнің </a:t>
            </a:r>
            <a:r>
              <a:rPr lang="kk-KZ" sz="6600" b="1" dirty="0" smtClean="0">
                <a:solidFill>
                  <a:srgbClr val="C00000"/>
                </a:solidFill>
              </a:rPr>
              <a:t>кілті</a:t>
            </a:r>
            <a:r>
              <a:rPr lang="kk-KZ" sz="7300" b="1" dirty="0" smtClean="0">
                <a:solidFill>
                  <a:srgbClr val="C00000"/>
                </a:solidFill>
              </a:rPr>
              <a:t>»</a:t>
            </a:r>
            <a:br>
              <a:rPr lang="kk-KZ" sz="7300" b="1" dirty="0" smtClean="0">
                <a:solidFill>
                  <a:srgbClr val="C00000"/>
                </a:solidFill>
              </a:rPr>
            </a:br>
            <a:r>
              <a:rPr lang="kk-KZ" sz="7300" b="1" dirty="0" smtClean="0">
                <a:solidFill>
                  <a:srgbClr val="C00000"/>
                </a:solidFill>
              </a:rPr>
              <a:t>атты</a:t>
            </a:r>
            <a:r>
              <a:rPr lang="kk-KZ" sz="7300" b="1" dirty="0" smtClean="0">
                <a:solidFill>
                  <a:srgbClr val="C00000"/>
                </a:solidFill>
              </a:rPr>
              <a:t/>
            </a:r>
            <a:br>
              <a:rPr lang="kk-KZ" sz="7300" b="1" dirty="0" smtClean="0">
                <a:solidFill>
                  <a:srgbClr val="C00000"/>
                </a:solidFill>
              </a:rPr>
            </a:br>
            <a:r>
              <a:rPr lang="kk-KZ" sz="7300" b="1" dirty="0" smtClean="0">
                <a:solidFill>
                  <a:srgbClr val="C00000"/>
                </a:solidFill>
              </a:rPr>
              <a:t>ойын сайысы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129358" cy="1752600"/>
          </a:xfrm>
        </p:spPr>
        <p:txBody>
          <a:bodyPr/>
          <a:lstStyle/>
          <a:p>
            <a:endParaRPr lang="ru-RU" b="1" dirty="0">
              <a:solidFill>
                <a:srgbClr val="002060"/>
              </a:solidFill>
              <a:latin typeface="KZ Bookman Old Style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2b871c84f3a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0" y="0"/>
            <a:ext cx="1143000" cy="7019925"/>
            <a:chOff x="0" y="0"/>
            <a:chExt cx="809625" cy="7172342"/>
          </a:xfrm>
        </p:grpSpPr>
        <p:graphicFrame>
          <p:nvGraphicFramePr>
            <p:cNvPr id="10246" name="Object 11"/>
            <p:cNvGraphicFramePr>
              <a:graphicFrameLocks noChangeAspect="1"/>
            </p:cNvGraphicFramePr>
            <p:nvPr/>
          </p:nvGraphicFramePr>
          <p:xfrm>
            <a:off x="0" y="5857892"/>
            <a:ext cx="809625" cy="1314450"/>
          </p:xfrm>
          <a:graphic>
            <a:graphicData uri="http://schemas.openxmlformats.org/presentationml/2006/ole">
              <p:oleObj spid="_x0000_s23554" name="CorelDRAW" r:id="rId4" imgW="195480" imgH="251280" progId="">
                <p:embed/>
              </p:oleObj>
            </a:graphicData>
          </a:graphic>
        </p:graphicFrame>
        <p:graphicFrame>
          <p:nvGraphicFramePr>
            <p:cNvPr id="10247" name="Object 7"/>
            <p:cNvGraphicFramePr>
              <a:graphicFrameLocks noChangeAspect="1"/>
            </p:cNvGraphicFramePr>
            <p:nvPr/>
          </p:nvGraphicFramePr>
          <p:xfrm>
            <a:off x="0" y="4929198"/>
            <a:ext cx="809625" cy="1314450"/>
          </p:xfrm>
          <a:graphic>
            <a:graphicData uri="http://schemas.openxmlformats.org/presentationml/2006/ole">
              <p:oleObj spid="_x0000_s23555" name="CorelDRAW" r:id="rId5" imgW="195480" imgH="251280" progId="">
                <p:embed/>
              </p:oleObj>
            </a:graphicData>
          </a:graphic>
        </p:graphicFrame>
        <p:graphicFrame>
          <p:nvGraphicFramePr>
            <p:cNvPr id="10248" name="Object 8"/>
            <p:cNvGraphicFramePr>
              <a:graphicFrameLocks noChangeAspect="1"/>
            </p:cNvGraphicFramePr>
            <p:nvPr/>
          </p:nvGraphicFramePr>
          <p:xfrm>
            <a:off x="0" y="3929066"/>
            <a:ext cx="809625" cy="1314450"/>
          </p:xfrm>
          <a:graphic>
            <a:graphicData uri="http://schemas.openxmlformats.org/presentationml/2006/ole">
              <p:oleObj spid="_x0000_s23556" name="CorelDRAW" r:id="rId6" imgW="195480" imgH="251280" progId="">
                <p:embed/>
              </p:oleObj>
            </a:graphicData>
          </a:graphic>
        </p:graphicFrame>
        <p:graphicFrame>
          <p:nvGraphicFramePr>
            <p:cNvPr id="10249" name="Object 9"/>
            <p:cNvGraphicFramePr>
              <a:graphicFrameLocks noChangeAspect="1"/>
            </p:cNvGraphicFramePr>
            <p:nvPr/>
          </p:nvGraphicFramePr>
          <p:xfrm>
            <a:off x="0" y="2928934"/>
            <a:ext cx="809625" cy="1314450"/>
          </p:xfrm>
          <a:graphic>
            <a:graphicData uri="http://schemas.openxmlformats.org/presentationml/2006/ole">
              <p:oleObj spid="_x0000_s23557" name="CorelDRAW" r:id="rId7" imgW="195480" imgH="251280" progId="">
                <p:embed/>
              </p:oleObj>
            </a:graphicData>
          </a:graphic>
        </p:graphicFrame>
        <p:graphicFrame>
          <p:nvGraphicFramePr>
            <p:cNvPr id="10250" name="Object 10"/>
            <p:cNvGraphicFramePr>
              <a:graphicFrameLocks noChangeAspect="1"/>
            </p:cNvGraphicFramePr>
            <p:nvPr/>
          </p:nvGraphicFramePr>
          <p:xfrm>
            <a:off x="0" y="1928802"/>
            <a:ext cx="809625" cy="1314450"/>
          </p:xfrm>
          <a:graphic>
            <a:graphicData uri="http://schemas.openxmlformats.org/presentationml/2006/ole">
              <p:oleObj spid="_x0000_s23558" name="CorelDRAW" r:id="rId8" imgW="195480" imgH="251280" progId="">
                <p:embed/>
              </p:oleObj>
            </a:graphicData>
          </a:graphic>
        </p:graphicFrame>
        <p:graphicFrame>
          <p:nvGraphicFramePr>
            <p:cNvPr id="10251" name="Object 7"/>
            <p:cNvGraphicFramePr>
              <a:graphicFrameLocks noChangeAspect="1"/>
            </p:cNvGraphicFramePr>
            <p:nvPr/>
          </p:nvGraphicFramePr>
          <p:xfrm>
            <a:off x="0" y="928670"/>
            <a:ext cx="809625" cy="1314450"/>
          </p:xfrm>
          <a:graphic>
            <a:graphicData uri="http://schemas.openxmlformats.org/presentationml/2006/ole">
              <p:oleObj spid="_x0000_s23559" name="CorelDRAW" r:id="rId9" imgW="195480" imgH="251280" progId="">
                <p:embed/>
              </p:oleObj>
            </a:graphicData>
          </a:graphic>
        </p:graphicFrame>
        <p:graphicFrame>
          <p:nvGraphicFramePr>
            <p:cNvPr id="10252" name="Object 12"/>
            <p:cNvGraphicFramePr>
              <a:graphicFrameLocks noChangeAspect="1"/>
            </p:cNvGraphicFramePr>
            <p:nvPr/>
          </p:nvGraphicFramePr>
          <p:xfrm>
            <a:off x="0" y="0"/>
            <a:ext cx="809625" cy="1314450"/>
          </p:xfrm>
          <a:graphic>
            <a:graphicData uri="http://schemas.openxmlformats.org/presentationml/2006/ole">
              <p:oleObj spid="_x0000_s23560" name="CorelDRAW" r:id="rId10" imgW="195480" imgH="251280" progId="">
                <p:embed/>
              </p:oleObj>
            </a:graphicData>
          </a:graphic>
        </p:graphicFrame>
      </p:grp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568423" y="2232071"/>
            <a:ext cx="657547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kk-KZ" sz="4000" b="1" dirty="0" smtClean="0">
                <a:latin typeface="Times New Roman" pitchFamily="18" charset="0"/>
                <a:cs typeface="Times New Roman" pitchFamily="18" charset="0"/>
              </a:rPr>
              <a:t>Мұрны насос, кран да </a:t>
            </a:r>
            <a:br>
              <a:rPr lang="kk-KZ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4000" b="1" dirty="0" smtClean="0">
                <a:latin typeface="Times New Roman" pitchFamily="18" charset="0"/>
                <a:cs typeface="Times New Roman" pitchFamily="18" charset="0"/>
              </a:rPr>
              <a:t>Таң қаламын бұл аңға. </a:t>
            </a:r>
            <a:endParaRPr lang="kk-KZ" sz="4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2b871c84f3a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0" y="0"/>
            <a:ext cx="1143000" cy="7019925"/>
            <a:chOff x="0" y="0"/>
            <a:chExt cx="809625" cy="7172342"/>
          </a:xfrm>
        </p:grpSpPr>
        <p:graphicFrame>
          <p:nvGraphicFramePr>
            <p:cNvPr id="10246" name="Object 11"/>
            <p:cNvGraphicFramePr>
              <a:graphicFrameLocks noChangeAspect="1"/>
            </p:cNvGraphicFramePr>
            <p:nvPr/>
          </p:nvGraphicFramePr>
          <p:xfrm>
            <a:off x="0" y="5857892"/>
            <a:ext cx="809625" cy="1314450"/>
          </p:xfrm>
          <a:graphic>
            <a:graphicData uri="http://schemas.openxmlformats.org/presentationml/2006/ole">
              <p:oleObj spid="_x0000_s24578" name="CorelDRAW" r:id="rId4" imgW="195480" imgH="251280" progId="">
                <p:embed/>
              </p:oleObj>
            </a:graphicData>
          </a:graphic>
        </p:graphicFrame>
        <p:graphicFrame>
          <p:nvGraphicFramePr>
            <p:cNvPr id="10247" name="Object 7"/>
            <p:cNvGraphicFramePr>
              <a:graphicFrameLocks noChangeAspect="1"/>
            </p:cNvGraphicFramePr>
            <p:nvPr/>
          </p:nvGraphicFramePr>
          <p:xfrm>
            <a:off x="0" y="4929198"/>
            <a:ext cx="809625" cy="1314450"/>
          </p:xfrm>
          <a:graphic>
            <a:graphicData uri="http://schemas.openxmlformats.org/presentationml/2006/ole">
              <p:oleObj spid="_x0000_s24579" name="CorelDRAW" r:id="rId5" imgW="195480" imgH="251280" progId="">
                <p:embed/>
              </p:oleObj>
            </a:graphicData>
          </a:graphic>
        </p:graphicFrame>
        <p:graphicFrame>
          <p:nvGraphicFramePr>
            <p:cNvPr id="10248" name="Object 8"/>
            <p:cNvGraphicFramePr>
              <a:graphicFrameLocks noChangeAspect="1"/>
            </p:cNvGraphicFramePr>
            <p:nvPr/>
          </p:nvGraphicFramePr>
          <p:xfrm>
            <a:off x="0" y="3929066"/>
            <a:ext cx="809625" cy="1314450"/>
          </p:xfrm>
          <a:graphic>
            <a:graphicData uri="http://schemas.openxmlformats.org/presentationml/2006/ole">
              <p:oleObj spid="_x0000_s24580" name="CorelDRAW" r:id="rId6" imgW="195480" imgH="251280" progId="">
                <p:embed/>
              </p:oleObj>
            </a:graphicData>
          </a:graphic>
        </p:graphicFrame>
        <p:graphicFrame>
          <p:nvGraphicFramePr>
            <p:cNvPr id="10249" name="Object 9"/>
            <p:cNvGraphicFramePr>
              <a:graphicFrameLocks noChangeAspect="1"/>
            </p:cNvGraphicFramePr>
            <p:nvPr/>
          </p:nvGraphicFramePr>
          <p:xfrm>
            <a:off x="0" y="2928934"/>
            <a:ext cx="809625" cy="1314450"/>
          </p:xfrm>
          <a:graphic>
            <a:graphicData uri="http://schemas.openxmlformats.org/presentationml/2006/ole">
              <p:oleObj spid="_x0000_s24581" name="CorelDRAW" r:id="rId7" imgW="195480" imgH="251280" progId="">
                <p:embed/>
              </p:oleObj>
            </a:graphicData>
          </a:graphic>
        </p:graphicFrame>
        <p:graphicFrame>
          <p:nvGraphicFramePr>
            <p:cNvPr id="10250" name="Object 10"/>
            <p:cNvGraphicFramePr>
              <a:graphicFrameLocks noChangeAspect="1"/>
            </p:cNvGraphicFramePr>
            <p:nvPr/>
          </p:nvGraphicFramePr>
          <p:xfrm>
            <a:off x="0" y="1928802"/>
            <a:ext cx="809625" cy="1314450"/>
          </p:xfrm>
          <a:graphic>
            <a:graphicData uri="http://schemas.openxmlformats.org/presentationml/2006/ole">
              <p:oleObj spid="_x0000_s24582" name="CorelDRAW" r:id="rId8" imgW="195480" imgH="251280" progId="">
                <p:embed/>
              </p:oleObj>
            </a:graphicData>
          </a:graphic>
        </p:graphicFrame>
        <p:graphicFrame>
          <p:nvGraphicFramePr>
            <p:cNvPr id="10251" name="Object 7"/>
            <p:cNvGraphicFramePr>
              <a:graphicFrameLocks noChangeAspect="1"/>
            </p:cNvGraphicFramePr>
            <p:nvPr/>
          </p:nvGraphicFramePr>
          <p:xfrm>
            <a:off x="0" y="928670"/>
            <a:ext cx="809625" cy="1314450"/>
          </p:xfrm>
          <a:graphic>
            <a:graphicData uri="http://schemas.openxmlformats.org/presentationml/2006/ole">
              <p:oleObj spid="_x0000_s24583" name="CorelDRAW" r:id="rId9" imgW="195480" imgH="251280" progId="">
                <p:embed/>
              </p:oleObj>
            </a:graphicData>
          </a:graphic>
        </p:graphicFrame>
        <p:graphicFrame>
          <p:nvGraphicFramePr>
            <p:cNvPr id="10252" name="Object 12"/>
            <p:cNvGraphicFramePr>
              <a:graphicFrameLocks noChangeAspect="1"/>
            </p:cNvGraphicFramePr>
            <p:nvPr/>
          </p:nvGraphicFramePr>
          <p:xfrm>
            <a:off x="0" y="0"/>
            <a:ext cx="809625" cy="1314450"/>
          </p:xfrm>
          <a:graphic>
            <a:graphicData uri="http://schemas.openxmlformats.org/presentationml/2006/ole">
              <p:oleObj spid="_x0000_s24584" name="CorelDRAW" r:id="rId10" imgW="195480" imgH="251280" progId="">
                <p:embed/>
              </p:oleObj>
            </a:graphicData>
          </a:graphic>
        </p:graphicFrame>
      </p:grp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568423" y="2232071"/>
            <a:ext cx="757242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>
              <a:defRPr/>
            </a:pPr>
            <a:endParaRPr lang="ru-RU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kk-KZ" sz="4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Z Boyarsky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71604" y="2071678"/>
            <a:ext cx="66437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000" b="1" dirty="0" smtClean="0">
                <a:latin typeface="Times New Roman" pitchFamily="18" charset="0"/>
                <a:cs typeface="Times New Roman" pitchFamily="18" charset="0"/>
              </a:rPr>
              <a:t>Жеп көріп ем өзім мен </a:t>
            </a:r>
            <a:br>
              <a:rPr lang="kk-KZ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4000" b="1" dirty="0" smtClean="0">
                <a:latin typeface="Times New Roman" pitchFamily="18" charset="0"/>
                <a:cs typeface="Times New Roman" pitchFamily="18" charset="0"/>
              </a:rPr>
              <a:t>Жас шығарды көзімнен.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2b871c84f3a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0" y="0"/>
            <a:ext cx="1143000" cy="7019925"/>
            <a:chOff x="0" y="0"/>
            <a:chExt cx="809625" cy="7172342"/>
          </a:xfrm>
        </p:grpSpPr>
        <p:graphicFrame>
          <p:nvGraphicFramePr>
            <p:cNvPr id="10246" name="Object 11"/>
            <p:cNvGraphicFramePr>
              <a:graphicFrameLocks noChangeAspect="1"/>
            </p:cNvGraphicFramePr>
            <p:nvPr/>
          </p:nvGraphicFramePr>
          <p:xfrm>
            <a:off x="0" y="5857892"/>
            <a:ext cx="809625" cy="1314450"/>
          </p:xfrm>
          <a:graphic>
            <a:graphicData uri="http://schemas.openxmlformats.org/presentationml/2006/ole">
              <p:oleObj spid="_x0000_s25602" name="CorelDRAW" r:id="rId4" imgW="195480" imgH="251280" progId="">
                <p:embed/>
              </p:oleObj>
            </a:graphicData>
          </a:graphic>
        </p:graphicFrame>
        <p:graphicFrame>
          <p:nvGraphicFramePr>
            <p:cNvPr id="10247" name="Object 7"/>
            <p:cNvGraphicFramePr>
              <a:graphicFrameLocks noChangeAspect="1"/>
            </p:cNvGraphicFramePr>
            <p:nvPr/>
          </p:nvGraphicFramePr>
          <p:xfrm>
            <a:off x="0" y="4929198"/>
            <a:ext cx="809625" cy="1314450"/>
          </p:xfrm>
          <a:graphic>
            <a:graphicData uri="http://schemas.openxmlformats.org/presentationml/2006/ole">
              <p:oleObj spid="_x0000_s25603" name="CorelDRAW" r:id="rId5" imgW="195480" imgH="251280" progId="">
                <p:embed/>
              </p:oleObj>
            </a:graphicData>
          </a:graphic>
        </p:graphicFrame>
        <p:graphicFrame>
          <p:nvGraphicFramePr>
            <p:cNvPr id="10248" name="Object 8"/>
            <p:cNvGraphicFramePr>
              <a:graphicFrameLocks noChangeAspect="1"/>
            </p:cNvGraphicFramePr>
            <p:nvPr/>
          </p:nvGraphicFramePr>
          <p:xfrm>
            <a:off x="0" y="3929066"/>
            <a:ext cx="809625" cy="1314450"/>
          </p:xfrm>
          <a:graphic>
            <a:graphicData uri="http://schemas.openxmlformats.org/presentationml/2006/ole">
              <p:oleObj spid="_x0000_s25604" name="CorelDRAW" r:id="rId6" imgW="195480" imgH="251280" progId="">
                <p:embed/>
              </p:oleObj>
            </a:graphicData>
          </a:graphic>
        </p:graphicFrame>
        <p:graphicFrame>
          <p:nvGraphicFramePr>
            <p:cNvPr id="10249" name="Object 9"/>
            <p:cNvGraphicFramePr>
              <a:graphicFrameLocks noChangeAspect="1"/>
            </p:cNvGraphicFramePr>
            <p:nvPr/>
          </p:nvGraphicFramePr>
          <p:xfrm>
            <a:off x="0" y="2928934"/>
            <a:ext cx="809625" cy="1314450"/>
          </p:xfrm>
          <a:graphic>
            <a:graphicData uri="http://schemas.openxmlformats.org/presentationml/2006/ole">
              <p:oleObj spid="_x0000_s25605" name="CorelDRAW" r:id="rId7" imgW="195480" imgH="251280" progId="">
                <p:embed/>
              </p:oleObj>
            </a:graphicData>
          </a:graphic>
        </p:graphicFrame>
        <p:graphicFrame>
          <p:nvGraphicFramePr>
            <p:cNvPr id="10250" name="Object 10"/>
            <p:cNvGraphicFramePr>
              <a:graphicFrameLocks noChangeAspect="1"/>
            </p:cNvGraphicFramePr>
            <p:nvPr/>
          </p:nvGraphicFramePr>
          <p:xfrm>
            <a:off x="0" y="1928802"/>
            <a:ext cx="809625" cy="1314450"/>
          </p:xfrm>
          <a:graphic>
            <a:graphicData uri="http://schemas.openxmlformats.org/presentationml/2006/ole">
              <p:oleObj spid="_x0000_s25606" name="CorelDRAW" r:id="rId8" imgW="195480" imgH="251280" progId="">
                <p:embed/>
              </p:oleObj>
            </a:graphicData>
          </a:graphic>
        </p:graphicFrame>
        <p:graphicFrame>
          <p:nvGraphicFramePr>
            <p:cNvPr id="10251" name="Object 7"/>
            <p:cNvGraphicFramePr>
              <a:graphicFrameLocks noChangeAspect="1"/>
            </p:cNvGraphicFramePr>
            <p:nvPr/>
          </p:nvGraphicFramePr>
          <p:xfrm>
            <a:off x="0" y="928670"/>
            <a:ext cx="809625" cy="1314450"/>
          </p:xfrm>
          <a:graphic>
            <a:graphicData uri="http://schemas.openxmlformats.org/presentationml/2006/ole">
              <p:oleObj spid="_x0000_s25607" name="CorelDRAW" r:id="rId9" imgW="195480" imgH="251280" progId="">
                <p:embed/>
              </p:oleObj>
            </a:graphicData>
          </a:graphic>
        </p:graphicFrame>
        <p:graphicFrame>
          <p:nvGraphicFramePr>
            <p:cNvPr id="10252" name="Object 12"/>
            <p:cNvGraphicFramePr>
              <a:graphicFrameLocks noChangeAspect="1"/>
            </p:cNvGraphicFramePr>
            <p:nvPr/>
          </p:nvGraphicFramePr>
          <p:xfrm>
            <a:off x="0" y="0"/>
            <a:ext cx="809625" cy="1314450"/>
          </p:xfrm>
          <a:graphic>
            <a:graphicData uri="http://schemas.openxmlformats.org/presentationml/2006/ole">
              <p:oleObj spid="_x0000_s25608" name="CorelDRAW" r:id="rId10" imgW="195480" imgH="251280" progId="">
                <p:embed/>
              </p:oleObj>
            </a:graphicData>
          </a:graphic>
        </p:graphicFrame>
      </p:grp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568423" y="2232071"/>
            <a:ext cx="757242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>
              <a:defRPr/>
            </a:pPr>
            <a:endParaRPr lang="ru-RU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kk-KZ" sz="4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Z Boyarsky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00166" y="2214554"/>
            <a:ext cx="67866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000" b="1" dirty="0" smtClean="0">
                <a:latin typeface="Times New Roman" pitchFamily="18" charset="0"/>
                <a:cs typeface="Times New Roman" pitchFamily="18" charset="0"/>
              </a:rPr>
              <a:t>Қыста киімін тастайды </a:t>
            </a:r>
            <a:br>
              <a:rPr lang="kk-KZ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4000" b="1" dirty="0" smtClean="0">
                <a:latin typeface="Times New Roman" pitchFamily="18" charset="0"/>
                <a:cs typeface="Times New Roman" pitchFamily="18" charset="0"/>
              </a:rPr>
              <a:t>Көктемде киіне бастайды.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2b871c84f3a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0" y="0"/>
            <a:ext cx="1143000" cy="7019925"/>
            <a:chOff x="0" y="0"/>
            <a:chExt cx="809625" cy="7172342"/>
          </a:xfrm>
        </p:grpSpPr>
        <p:graphicFrame>
          <p:nvGraphicFramePr>
            <p:cNvPr id="10246" name="Object 11"/>
            <p:cNvGraphicFramePr>
              <a:graphicFrameLocks noChangeAspect="1"/>
            </p:cNvGraphicFramePr>
            <p:nvPr/>
          </p:nvGraphicFramePr>
          <p:xfrm>
            <a:off x="0" y="5857892"/>
            <a:ext cx="809625" cy="1314450"/>
          </p:xfrm>
          <a:graphic>
            <a:graphicData uri="http://schemas.openxmlformats.org/presentationml/2006/ole">
              <p:oleObj spid="_x0000_s26626" name="CorelDRAW" r:id="rId4" imgW="195480" imgH="251280" progId="">
                <p:embed/>
              </p:oleObj>
            </a:graphicData>
          </a:graphic>
        </p:graphicFrame>
        <p:graphicFrame>
          <p:nvGraphicFramePr>
            <p:cNvPr id="10247" name="Object 7"/>
            <p:cNvGraphicFramePr>
              <a:graphicFrameLocks noChangeAspect="1"/>
            </p:cNvGraphicFramePr>
            <p:nvPr/>
          </p:nvGraphicFramePr>
          <p:xfrm>
            <a:off x="0" y="4929198"/>
            <a:ext cx="809625" cy="1314450"/>
          </p:xfrm>
          <a:graphic>
            <a:graphicData uri="http://schemas.openxmlformats.org/presentationml/2006/ole">
              <p:oleObj spid="_x0000_s26627" name="CorelDRAW" r:id="rId5" imgW="195480" imgH="251280" progId="">
                <p:embed/>
              </p:oleObj>
            </a:graphicData>
          </a:graphic>
        </p:graphicFrame>
        <p:graphicFrame>
          <p:nvGraphicFramePr>
            <p:cNvPr id="10248" name="Object 8"/>
            <p:cNvGraphicFramePr>
              <a:graphicFrameLocks noChangeAspect="1"/>
            </p:cNvGraphicFramePr>
            <p:nvPr/>
          </p:nvGraphicFramePr>
          <p:xfrm>
            <a:off x="0" y="3929066"/>
            <a:ext cx="809625" cy="1314450"/>
          </p:xfrm>
          <a:graphic>
            <a:graphicData uri="http://schemas.openxmlformats.org/presentationml/2006/ole">
              <p:oleObj spid="_x0000_s26628" name="CorelDRAW" r:id="rId6" imgW="195480" imgH="251280" progId="">
                <p:embed/>
              </p:oleObj>
            </a:graphicData>
          </a:graphic>
        </p:graphicFrame>
        <p:graphicFrame>
          <p:nvGraphicFramePr>
            <p:cNvPr id="10249" name="Object 9"/>
            <p:cNvGraphicFramePr>
              <a:graphicFrameLocks noChangeAspect="1"/>
            </p:cNvGraphicFramePr>
            <p:nvPr/>
          </p:nvGraphicFramePr>
          <p:xfrm>
            <a:off x="0" y="2928934"/>
            <a:ext cx="809625" cy="1314450"/>
          </p:xfrm>
          <a:graphic>
            <a:graphicData uri="http://schemas.openxmlformats.org/presentationml/2006/ole">
              <p:oleObj spid="_x0000_s26629" name="CorelDRAW" r:id="rId7" imgW="195480" imgH="251280" progId="">
                <p:embed/>
              </p:oleObj>
            </a:graphicData>
          </a:graphic>
        </p:graphicFrame>
        <p:graphicFrame>
          <p:nvGraphicFramePr>
            <p:cNvPr id="10250" name="Object 10"/>
            <p:cNvGraphicFramePr>
              <a:graphicFrameLocks noChangeAspect="1"/>
            </p:cNvGraphicFramePr>
            <p:nvPr/>
          </p:nvGraphicFramePr>
          <p:xfrm>
            <a:off x="0" y="1928802"/>
            <a:ext cx="809625" cy="1314450"/>
          </p:xfrm>
          <a:graphic>
            <a:graphicData uri="http://schemas.openxmlformats.org/presentationml/2006/ole">
              <p:oleObj spid="_x0000_s26630" name="CorelDRAW" r:id="rId8" imgW="195480" imgH="251280" progId="">
                <p:embed/>
              </p:oleObj>
            </a:graphicData>
          </a:graphic>
        </p:graphicFrame>
        <p:graphicFrame>
          <p:nvGraphicFramePr>
            <p:cNvPr id="10251" name="Object 7"/>
            <p:cNvGraphicFramePr>
              <a:graphicFrameLocks noChangeAspect="1"/>
            </p:cNvGraphicFramePr>
            <p:nvPr/>
          </p:nvGraphicFramePr>
          <p:xfrm>
            <a:off x="0" y="928670"/>
            <a:ext cx="809625" cy="1314450"/>
          </p:xfrm>
          <a:graphic>
            <a:graphicData uri="http://schemas.openxmlformats.org/presentationml/2006/ole">
              <p:oleObj spid="_x0000_s26631" name="CorelDRAW" r:id="rId9" imgW="195480" imgH="251280" progId="">
                <p:embed/>
              </p:oleObj>
            </a:graphicData>
          </a:graphic>
        </p:graphicFrame>
        <p:graphicFrame>
          <p:nvGraphicFramePr>
            <p:cNvPr id="10252" name="Object 12"/>
            <p:cNvGraphicFramePr>
              <a:graphicFrameLocks noChangeAspect="1"/>
            </p:cNvGraphicFramePr>
            <p:nvPr/>
          </p:nvGraphicFramePr>
          <p:xfrm>
            <a:off x="0" y="0"/>
            <a:ext cx="809625" cy="1314450"/>
          </p:xfrm>
          <a:graphic>
            <a:graphicData uri="http://schemas.openxmlformats.org/presentationml/2006/ole">
              <p:oleObj spid="_x0000_s26632" name="CorelDRAW" r:id="rId10" imgW="195480" imgH="251280" progId="">
                <p:embed/>
              </p:oleObj>
            </a:graphicData>
          </a:graphic>
        </p:graphicFrame>
      </p:grp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568423" y="2232071"/>
            <a:ext cx="757242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>
              <a:defRPr/>
            </a:pPr>
            <a:endParaRPr lang="ru-RU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kk-KZ" sz="4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Z Boyarsky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14480" y="2000240"/>
            <a:ext cx="66437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000" b="1" dirty="0" smtClean="0">
                <a:latin typeface="Times New Roman" pitchFamily="18" charset="0"/>
                <a:cs typeface="Times New Roman" pitchFamily="18" charset="0"/>
              </a:rPr>
              <a:t>Жолбарыстан аумайды </a:t>
            </a:r>
            <a:br>
              <a:rPr lang="kk-KZ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4000" b="1" dirty="0" smtClean="0">
                <a:latin typeface="Times New Roman" pitchFamily="18" charset="0"/>
                <a:cs typeface="Times New Roman" pitchFamily="18" charset="0"/>
              </a:rPr>
              <a:t>Тышқандарды аулайды.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2b871c84f3a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0" y="0"/>
            <a:ext cx="1143000" cy="7019925"/>
            <a:chOff x="0" y="0"/>
            <a:chExt cx="809625" cy="7172342"/>
          </a:xfrm>
        </p:grpSpPr>
        <p:graphicFrame>
          <p:nvGraphicFramePr>
            <p:cNvPr id="10246" name="Object 11"/>
            <p:cNvGraphicFramePr>
              <a:graphicFrameLocks noChangeAspect="1"/>
            </p:cNvGraphicFramePr>
            <p:nvPr/>
          </p:nvGraphicFramePr>
          <p:xfrm>
            <a:off x="0" y="5857892"/>
            <a:ext cx="809625" cy="1314450"/>
          </p:xfrm>
          <a:graphic>
            <a:graphicData uri="http://schemas.openxmlformats.org/presentationml/2006/ole">
              <p:oleObj spid="_x0000_s27650" name="CorelDRAW" r:id="rId4" imgW="195480" imgH="251280" progId="">
                <p:embed/>
              </p:oleObj>
            </a:graphicData>
          </a:graphic>
        </p:graphicFrame>
        <p:graphicFrame>
          <p:nvGraphicFramePr>
            <p:cNvPr id="10247" name="Object 7"/>
            <p:cNvGraphicFramePr>
              <a:graphicFrameLocks noChangeAspect="1"/>
            </p:cNvGraphicFramePr>
            <p:nvPr/>
          </p:nvGraphicFramePr>
          <p:xfrm>
            <a:off x="0" y="4929198"/>
            <a:ext cx="809625" cy="1314450"/>
          </p:xfrm>
          <a:graphic>
            <a:graphicData uri="http://schemas.openxmlformats.org/presentationml/2006/ole">
              <p:oleObj spid="_x0000_s27651" name="CorelDRAW" r:id="rId5" imgW="195480" imgH="251280" progId="">
                <p:embed/>
              </p:oleObj>
            </a:graphicData>
          </a:graphic>
        </p:graphicFrame>
        <p:graphicFrame>
          <p:nvGraphicFramePr>
            <p:cNvPr id="10248" name="Object 8"/>
            <p:cNvGraphicFramePr>
              <a:graphicFrameLocks noChangeAspect="1"/>
            </p:cNvGraphicFramePr>
            <p:nvPr/>
          </p:nvGraphicFramePr>
          <p:xfrm>
            <a:off x="0" y="3929066"/>
            <a:ext cx="809625" cy="1314450"/>
          </p:xfrm>
          <a:graphic>
            <a:graphicData uri="http://schemas.openxmlformats.org/presentationml/2006/ole">
              <p:oleObj spid="_x0000_s27652" name="CorelDRAW" r:id="rId6" imgW="195480" imgH="251280" progId="">
                <p:embed/>
              </p:oleObj>
            </a:graphicData>
          </a:graphic>
        </p:graphicFrame>
        <p:graphicFrame>
          <p:nvGraphicFramePr>
            <p:cNvPr id="10249" name="Object 9"/>
            <p:cNvGraphicFramePr>
              <a:graphicFrameLocks noChangeAspect="1"/>
            </p:cNvGraphicFramePr>
            <p:nvPr/>
          </p:nvGraphicFramePr>
          <p:xfrm>
            <a:off x="0" y="2928934"/>
            <a:ext cx="809625" cy="1314450"/>
          </p:xfrm>
          <a:graphic>
            <a:graphicData uri="http://schemas.openxmlformats.org/presentationml/2006/ole">
              <p:oleObj spid="_x0000_s27653" name="CorelDRAW" r:id="rId7" imgW="195480" imgH="251280" progId="">
                <p:embed/>
              </p:oleObj>
            </a:graphicData>
          </a:graphic>
        </p:graphicFrame>
        <p:graphicFrame>
          <p:nvGraphicFramePr>
            <p:cNvPr id="10250" name="Object 10"/>
            <p:cNvGraphicFramePr>
              <a:graphicFrameLocks noChangeAspect="1"/>
            </p:cNvGraphicFramePr>
            <p:nvPr/>
          </p:nvGraphicFramePr>
          <p:xfrm>
            <a:off x="0" y="1928802"/>
            <a:ext cx="809625" cy="1314450"/>
          </p:xfrm>
          <a:graphic>
            <a:graphicData uri="http://schemas.openxmlformats.org/presentationml/2006/ole">
              <p:oleObj spid="_x0000_s27654" name="CorelDRAW" r:id="rId8" imgW="195480" imgH="251280" progId="">
                <p:embed/>
              </p:oleObj>
            </a:graphicData>
          </a:graphic>
        </p:graphicFrame>
        <p:graphicFrame>
          <p:nvGraphicFramePr>
            <p:cNvPr id="10251" name="Object 7"/>
            <p:cNvGraphicFramePr>
              <a:graphicFrameLocks noChangeAspect="1"/>
            </p:cNvGraphicFramePr>
            <p:nvPr/>
          </p:nvGraphicFramePr>
          <p:xfrm>
            <a:off x="0" y="928670"/>
            <a:ext cx="809625" cy="1314450"/>
          </p:xfrm>
          <a:graphic>
            <a:graphicData uri="http://schemas.openxmlformats.org/presentationml/2006/ole">
              <p:oleObj spid="_x0000_s27655" name="CorelDRAW" r:id="rId9" imgW="195480" imgH="251280" progId="">
                <p:embed/>
              </p:oleObj>
            </a:graphicData>
          </a:graphic>
        </p:graphicFrame>
        <p:graphicFrame>
          <p:nvGraphicFramePr>
            <p:cNvPr id="10252" name="Object 12"/>
            <p:cNvGraphicFramePr>
              <a:graphicFrameLocks noChangeAspect="1"/>
            </p:cNvGraphicFramePr>
            <p:nvPr/>
          </p:nvGraphicFramePr>
          <p:xfrm>
            <a:off x="0" y="0"/>
            <a:ext cx="809625" cy="1314450"/>
          </p:xfrm>
          <a:graphic>
            <a:graphicData uri="http://schemas.openxmlformats.org/presentationml/2006/ole">
              <p:oleObj spid="_x0000_s27656" name="CorelDRAW" r:id="rId10" imgW="195480" imgH="251280" progId="">
                <p:embed/>
              </p:oleObj>
            </a:graphicData>
          </a:graphic>
        </p:graphicFrame>
      </p:grp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568423" y="2232071"/>
            <a:ext cx="757242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>
              <a:defRPr/>
            </a:pPr>
            <a:endParaRPr lang="ru-RU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kk-KZ" sz="4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Z Boyarsky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43042" y="2071679"/>
            <a:ext cx="65722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000" b="1" dirty="0" smtClean="0">
                <a:latin typeface="Times New Roman" pitchFamily="18" charset="0"/>
                <a:cs typeface="Times New Roman" pitchFamily="18" charset="0"/>
              </a:rPr>
              <a:t>Ашылып жабылады </a:t>
            </a:r>
            <a:br>
              <a:rPr lang="kk-KZ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4000" b="1" dirty="0" smtClean="0">
                <a:latin typeface="Times New Roman" pitchFamily="18" charset="0"/>
                <a:cs typeface="Times New Roman" pitchFamily="18" charset="0"/>
              </a:rPr>
              <a:t>Әр үйден табылады.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2b871c84f3a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0" y="0"/>
            <a:ext cx="1143000" cy="7019925"/>
            <a:chOff x="0" y="0"/>
            <a:chExt cx="809625" cy="7172342"/>
          </a:xfrm>
        </p:grpSpPr>
        <p:graphicFrame>
          <p:nvGraphicFramePr>
            <p:cNvPr id="10246" name="Object 11"/>
            <p:cNvGraphicFramePr>
              <a:graphicFrameLocks noChangeAspect="1"/>
            </p:cNvGraphicFramePr>
            <p:nvPr/>
          </p:nvGraphicFramePr>
          <p:xfrm>
            <a:off x="0" y="5857892"/>
            <a:ext cx="809625" cy="1314450"/>
          </p:xfrm>
          <a:graphic>
            <a:graphicData uri="http://schemas.openxmlformats.org/presentationml/2006/ole">
              <p:oleObj spid="_x0000_s54274" name="CorelDRAW" r:id="rId5" imgW="195480" imgH="251280" progId="">
                <p:embed/>
              </p:oleObj>
            </a:graphicData>
          </a:graphic>
        </p:graphicFrame>
        <p:graphicFrame>
          <p:nvGraphicFramePr>
            <p:cNvPr id="10247" name="Object 7"/>
            <p:cNvGraphicFramePr>
              <a:graphicFrameLocks noChangeAspect="1"/>
            </p:cNvGraphicFramePr>
            <p:nvPr/>
          </p:nvGraphicFramePr>
          <p:xfrm>
            <a:off x="0" y="4929198"/>
            <a:ext cx="809625" cy="1314450"/>
          </p:xfrm>
          <a:graphic>
            <a:graphicData uri="http://schemas.openxmlformats.org/presentationml/2006/ole">
              <p:oleObj spid="_x0000_s54275" name="CorelDRAW" r:id="rId6" imgW="195480" imgH="251280" progId="">
                <p:embed/>
              </p:oleObj>
            </a:graphicData>
          </a:graphic>
        </p:graphicFrame>
        <p:graphicFrame>
          <p:nvGraphicFramePr>
            <p:cNvPr id="10248" name="Object 8"/>
            <p:cNvGraphicFramePr>
              <a:graphicFrameLocks noChangeAspect="1"/>
            </p:cNvGraphicFramePr>
            <p:nvPr/>
          </p:nvGraphicFramePr>
          <p:xfrm>
            <a:off x="0" y="3929066"/>
            <a:ext cx="809625" cy="1314450"/>
          </p:xfrm>
          <a:graphic>
            <a:graphicData uri="http://schemas.openxmlformats.org/presentationml/2006/ole">
              <p:oleObj spid="_x0000_s54276" name="CorelDRAW" r:id="rId7" imgW="195480" imgH="251280" progId="">
                <p:embed/>
              </p:oleObj>
            </a:graphicData>
          </a:graphic>
        </p:graphicFrame>
        <p:graphicFrame>
          <p:nvGraphicFramePr>
            <p:cNvPr id="10249" name="Object 9"/>
            <p:cNvGraphicFramePr>
              <a:graphicFrameLocks noChangeAspect="1"/>
            </p:cNvGraphicFramePr>
            <p:nvPr/>
          </p:nvGraphicFramePr>
          <p:xfrm>
            <a:off x="0" y="2928934"/>
            <a:ext cx="809625" cy="1314450"/>
          </p:xfrm>
          <a:graphic>
            <a:graphicData uri="http://schemas.openxmlformats.org/presentationml/2006/ole">
              <p:oleObj spid="_x0000_s54277" name="CorelDRAW" r:id="rId8" imgW="195480" imgH="251280" progId="">
                <p:embed/>
              </p:oleObj>
            </a:graphicData>
          </a:graphic>
        </p:graphicFrame>
        <p:graphicFrame>
          <p:nvGraphicFramePr>
            <p:cNvPr id="10250" name="Object 10"/>
            <p:cNvGraphicFramePr>
              <a:graphicFrameLocks noChangeAspect="1"/>
            </p:cNvGraphicFramePr>
            <p:nvPr/>
          </p:nvGraphicFramePr>
          <p:xfrm>
            <a:off x="0" y="1928802"/>
            <a:ext cx="809625" cy="1314450"/>
          </p:xfrm>
          <a:graphic>
            <a:graphicData uri="http://schemas.openxmlformats.org/presentationml/2006/ole">
              <p:oleObj spid="_x0000_s54278" name="CorelDRAW" r:id="rId9" imgW="195480" imgH="251280" progId="">
                <p:embed/>
              </p:oleObj>
            </a:graphicData>
          </a:graphic>
        </p:graphicFrame>
        <p:graphicFrame>
          <p:nvGraphicFramePr>
            <p:cNvPr id="10251" name="Object 7"/>
            <p:cNvGraphicFramePr>
              <a:graphicFrameLocks noChangeAspect="1"/>
            </p:cNvGraphicFramePr>
            <p:nvPr/>
          </p:nvGraphicFramePr>
          <p:xfrm>
            <a:off x="0" y="928670"/>
            <a:ext cx="809625" cy="1314450"/>
          </p:xfrm>
          <a:graphic>
            <a:graphicData uri="http://schemas.openxmlformats.org/presentationml/2006/ole">
              <p:oleObj spid="_x0000_s54279" name="CorelDRAW" r:id="rId10" imgW="195480" imgH="251280" progId="">
                <p:embed/>
              </p:oleObj>
            </a:graphicData>
          </a:graphic>
        </p:graphicFrame>
        <p:graphicFrame>
          <p:nvGraphicFramePr>
            <p:cNvPr id="10252" name="Object 12"/>
            <p:cNvGraphicFramePr>
              <a:graphicFrameLocks noChangeAspect="1"/>
            </p:cNvGraphicFramePr>
            <p:nvPr/>
          </p:nvGraphicFramePr>
          <p:xfrm>
            <a:off x="0" y="0"/>
            <a:ext cx="809625" cy="1314450"/>
          </p:xfrm>
          <a:graphic>
            <a:graphicData uri="http://schemas.openxmlformats.org/presentationml/2006/ole">
              <p:oleObj spid="_x0000_s54280" name="CorelDRAW" r:id="rId11" imgW="195480" imgH="251280" progId="">
                <p:embed/>
              </p:oleObj>
            </a:graphicData>
          </a:graphic>
        </p:graphicFrame>
      </p:grp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568423" y="2232071"/>
            <a:ext cx="757242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>
              <a:defRPr/>
            </a:pPr>
            <a:endParaRPr lang="ru-RU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kk-KZ" sz="4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Z Boyarsky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14414" y="2071679"/>
            <a:ext cx="7429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000" b="1" dirty="0" smtClean="0">
                <a:latin typeface="Times New Roman" pitchFamily="18" charset="0"/>
                <a:cs typeface="Times New Roman" pitchFamily="18" charset="0"/>
              </a:rPr>
              <a:t>Әрі шешен,әрі әнші,әрі күйші</a:t>
            </a:r>
          </a:p>
          <a:p>
            <a:r>
              <a:rPr lang="kk-KZ" sz="4000" b="1" dirty="0" smtClean="0">
                <a:latin typeface="Times New Roman" pitchFamily="18" charset="0"/>
                <a:cs typeface="Times New Roman" pitchFamily="18" charset="0"/>
              </a:rPr>
              <a:t>Әр үйде бар,кәне, тапшы?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2b871c84f3a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0" y="0"/>
            <a:ext cx="1143000" cy="7019925"/>
            <a:chOff x="0" y="0"/>
            <a:chExt cx="809625" cy="7172342"/>
          </a:xfrm>
        </p:grpSpPr>
        <p:graphicFrame>
          <p:nvGraphicFramePr>
            <p:cNvPr id="10246" name="Object 11"/>
            <p:cNvGraphicFramePr>
              <a:graphicFrameLocks noChangeAspect="1"/>
            </p:cNvGraphicFramePr>
            <p:nvPr/>
          </p:nvGraphicFramePr>
          <p:xfrm>
            <a:off x="0" y="5857892"/>
            <a:ext cx="809625" cy="1314450"/>
          </p:xfrm>
          <a:graphic>
            <a:graphicData uri="http://schemas.openxmlformats.org/presentationml/2006/ole">
              <p:oleObj spid="_x0000_s28674" name="CorelDRAW" r:id="rId4" imgW="195480" imgH="251280" progId="">
                <p:embed/>
              </p:oleObj>
            </a:graphicData>
          </a:graphic>
        </p:graphicFrame>
        <p:graphicFrame>
          <p:nvGraphicFramePr>
            <p:cNvPr id="10247" name="Object 7"/>
            <p:cNvGraphicFramePr>
              <a:graphicFrameLocks noChangeAspect="1"/>
            </p:cNvGraphicFramePr>
            <p:nvPr/>
          </p:nvGraphicFramePr>
          <p:xfrm>
            <a:off x="0" y="4929198"/>
            <a:ext cx="809625" cy="1314450"/>
          </p:xfrm>
          <a:graphic>
            <a:graphicData uri="http://schemas.openxmlformats.org/presentationml/2006/ole">
              <p:oleObj spid="_x0000_s28675" name="CorelDRAW" r:id="rId5" imgW="195480" imgH="251280" progId="">
                <p:embed/>
              </p:oleObj>
            </a:graphicData>
          </a:graphic>
        </p:graphicFrame>
        <p:graphicFrame>
          <p:nvGraphicFramePr>
            <p:cNvPr id="10248" name="Object 8"/>
            <p:cNvGraphicFramePr>
              <a:graphicFrameLocks noChangeAspect="1"/>
            </p:cNvGraphicFramePr>
            <p:nvPr/>
          </p:nvGraphicFramePr>
          <p:xfrm>
            <a:off x="0" y="3929066"/>
            <a:ext cx="809625" cy="1314450"/>
          </p:xfrm>
          <a:graphic>
            <a:graphicData uri="http://schemas.openxmlformats.org/presentationml/2006/ole">
              <p:oleObj spid="_x0000_s28676" name="CorelDRAW" r:id="rId6" imgW="195480" imgH="251280" progId="">
                <p:embed/>
              </p:oleObj>
            </a:graphicData>
          </a:graphic>
        </p:graphicFrame>
        <p:graphicFrame>
          <p:nvGraphicFramePr>
            <p:cNvPr id="10249" name="Object 9"/>
            <p:cNvGraphicFramePr>
              <a:graphicFrameLocks noChangeAspect="1"/>
            </p:cNvGraphicFramePr>
            <p:nvPr/>
          </p:nvGraphicFramePr>
          <p:xfrm>
            <a:off x="0" y="2928934"/>
            <a:ext cx="809625" cy="1314450"/>
          </p:xfrm>
          <a:graphic>
            <a:graphicData uri="http://schemas.openxmlformats.org/presentationml/2006/ole">
              <p:oleObj spid="_x0000_s28677" name="CorelDRAW" r:id="rId7" imgW="195480" imgH="251280" progId="">
                <p:embed/>
              </p:oleObj>
            </a:graphicData>
          </a:graphic>
        </p:graphicFrame>
        <p:graphicFrame>
          <p:nvGraphicFramePr>
            <p:cNvPr id="10250" name="Object 10"/>
            <p:cNvGraphicFramePr>
              <a:graphicFrameLocks noChangeAspect="1"/>
            </p:cNvGraphicFramePr>
            <p:nvPr/>
          </p:nvGraphicFramePr>
          <p:xfrm>
            <a:off x="0" y="1928802"/>
            <a:ext cx="809625" cy="1314450"/>
          </p:xfrm>
          <a:graphic>
            <a:graphicData uri="http://schemas.openxmlformats.org/presentationml/2006/ole">
              <p:oleObj spid="_x0000_s28678" name="CorelDRAW" r:id="rId8" imgW="195480" imgH="251280" progId="">
                <p:embed/>
              </p:oleObj>
            </a:graphicData>
          </a:graphic>
        </p:graphicFrame>
        <p:graphicFrame>
          <p:nvGraphicFramePr>
            <p:cNvPr id="10251" name="Object 7"/>
            <p:cNvGraphicFramePr>
              <a:graphicFrameLocks noChangeAspect="1"/>
            </p:cNvGraphicFramePr>
            <p:nvPr/>
          </p:nvGraphicFramePr>
          <p:xfrm>
            <a:off x="0" y="928670"/>
            <a:ext cx="809625" cy="1314450"/>
          </p:xfrm>
          <a:graphic>
            <a:graphicData uri="http://schemas.openxmlformats.org/presentationml/2006/ole">
              <p:oleObj spid="_x0000_s28679" name="CorelDRAW" r:id="rId9" imgW="195480" imgH="251280" progId="">
                <p:embed/>
              </p:oleObj>
            </a:graphicData>
          </a:graphic>
        </p:graphicFrame>
        <p:graphicFrame>
          <p:nvGraphicFramePr>
            <p:cNvPr id="10252" name="Object 12"/>
            <p:cNvGraphicFramePr>
              <a:graphicFrameLocks noChangeAspect="1"/>
            </p:cNvGraphicFramePr>
            <p:nvPr/>
          </p:nvGraphicFramePr>
          <p:xfrm>
            <a:off x="0" y="0"/>
            <a:ext cx="809625" cy="1314450"/>
          </p:xfrm>
          <a:graphic>
            <a:graphicData uri="http://schemas.openxmlformats.org/presentationml/2006/ole">
              <p:oleObj spid="_x0000_s28680" name="CorelDRAW" r:id="rId10" imgW="195480" imgH="251280" progId="">
                <p:embed/>
              </p:oleObj>
            </a:graphicData>
          </a:graphic>
        </p:graphicFrame>
      </p:grp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568423" y="2232071"/>
            <a:ext cx="757242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>
              <a:defRPr/>
            </a:pPr>
            <a:endParaRPr lang="ru-RU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kk-KZ" sz="4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Z Boyarsky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14414" y="1357298"/>
            <a:ext cx="72152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6000" b="1" dirty="0" smtClean="0">
                <a:solidFill>
                  <a:schemeClr val="tx2">
                    <a:lumMod val="50000"/>
                  </a:schemeClr>
                </a:solidFill>
              </a:rPr>
              <a:t>           ІV кезең</a:t>
            </a:r>
          </a:p>
          <a:p>
            <a:r>
              <a:rPr lang="kk-KZ" sz="6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kk-KZ" sz="6000" b="1" dirty="0" smtClean="0">
                <a:solidFill>
                  <a:srgbClr val="FF0000"/>
                </a:solidFill>
              </a:rPr>
              <a:t>« Адасқан сөздер»</a:t>
            </a:r>
            <a:endParaRPr lang="ru-RU" sz="6000" dirty="0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2b871c84f3a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0" y="0"/>
            <a:ext cx="1143000" cy="7019925"/>
            <a:chOff x="0" y="0"/>
            <a:chExt cx="809625" cy="7172342"/>
          </a:xfrm>
        </p:grpSpPr>
        <p:graphicFrame>
          <p:nvGraphicFramePr>
            <p:cNvPr id="10246" name="Object 11"/>
            <p:cNvGraphicFramePr>
              <a:graphicFrameLocks noChangeAspect="1"/>
            </p:cNvGraphicFramePr>
            <p:nvPr/>
          </p:nvGraphicFramePr>
          <p:xfrm>
            <a:off x="0" y="5857892"/>
            <a:ext cx="809625" cy="1314450"/>
          </p:xfrm>
          <a:graphic>
            <a:graphicData uri="http://schemas.openxmlformats.org/presentationml/2006/ole">
              <p:oleObj spid="_x0000_s30722" name="CorelDRAW" r:id="rId4" imgW="195480" imgH="251280" progId="">
                <p:embed/>
              </p:oleObj>
            </a:graphicData>
          </a:graphic>
        </p:graphicFrame>
        <p:graphicFrame>
          <p:nvGraphicFramePr>
            <p:cNvPr id="10247" name="Object 7"/>
            <p:cNvGraphicFramePr>
              <a:graphicFrameLocks noChangeAspect="1"/>
            </p:cNvGraphicFramePr>
            <p:nvPr/>
          </p:nvGraphicFramePr>
          <p:xfrm>
            <a:off x="0" y="4929198"/>
            <a:ext cx="809625" cy="1314450"/>
          </p:xfrm>
          <a:graphic>
            <a:graphicData uri="http://schemas.openxmlformats.org/presentationml/2006/ole">
              <p:oleObj spid="_x0000_s30723" name="CorelDRAW" r:id="rId5" imgW="195480" imgH="251280" progId="">
                <p:embed/>
              </p:oleObj>
            </a:graphicData>
          </a:graphic>
        </p:graphicFrame>
        <p:graphicFrame>
          <p:nvGraphicFramePr>
            <p:cNvPr id="10248" name="Object 8"/>
            <p:cNvGraphicFramePr>
              <a:graphicFrameLocks noChangeAspect="1"/>
            </p:cNvGraphicFramePr>
            <p:nvPr/>
          </p:nvGraphicFramePr>
          <p:xfrm>
            <a:off x="0" y="3929066"/>
            <a:ext cx="809625" cy="1314450"/>
          </p:xfrm>
          <a:graphic>
            <a:graphicData uri="http://schemas.openxmlformats.org/presentationml/2006/ole">
              <p:oleObj spid="_x0000_s30724" name="CorelDRAW" r:id="rId6" imgW="195480" imgH="251280" progId="">
                <p:embed/>
              </p:oleObj>
            </a:graphicData>
          </a:graphic>
        </p:graphicFrame>
        <p:graphicFrame>
          <p:nvGraphicFramePr>
            <p:cNvPr id="10249" name="Object 9"/>
            <p:cNvGraphicFramePr>
              <a:graphicFrameLocks noChangeAspect="1"/>
            </p:cNvGraphicFramePr>
            <p:nvPr/>
          </p:nvGraphicFramePr>
          <p:xfrm>
            <a:off x="0" y="2928934"/>
            <a:ext cx="809625" cy="1314450"/>
          </p:xfrm>
          <a:graphic>
            <a:graphicData uri="http://schemas.openxmlformats.org/presentationml/2006/ole">
              <p:oleObj spid="_x0000_s30725" name="CorelDRAW" r:id="rId7" imgW="195480" imgH="251280" progId="">
                <p:embed/>
              </p:oleObj>
            </a:graphicData>
          </a:graphic>
        </p:graphicFrame>
        <p:graphicFrame>
          <p:nvGraphicFramePr>
            <p:cNvPr id="10250" name="Object 10"/>
            <p:cNvGraphicFramePr>
              <a:graphicFrameLocks noChangeAspect="1"/>
            </p:cNvGraphicFramePr>
            <p:nvPr/>
          </p:nvGraphicFramePr>
          <p:xfrm>
            <a:off x="0" y="1928802"/>
            <a:ext cx="809625" cy="1314450"/>
          </p:xfrm>
          <a:graphic>
            <a:graphicData uri="http://schemas.openxmlformats.org/presentationml/2006/ole">
              <p:oleObj spid="_x0000_s30726" name="CorelDRAW" r:id="rId8" imgW="195480" imgH="251280" progId="">
                <p:embed/>
              </p:oleObj>
            </a:graphicData>
          </a:graphic>
        </p:graphicFrame>
        <p:graphicFrame>
          <p:nvGraphicFramePr>
            <p:cNvPr id="10251" name="Object 7"/>
            <p:cNvGraphicFramePr>
              <a:graphicFrameLocks noChangeAspect="1"/>
            </p:cNvGraphicFramePr>
            <p:nvPr/>
          </p:nvGraphicFramePr>
          <p:xfrm>
            <a:off x="0" y="928670"/>
            <a:ext cx="809625" cy="1314450"/>
          </p:xfrm>
          <a:graphic>
            <a:graphicData uri="http://schemas.openxmlformats.org/presentationml/2006/ole">
              <p:oleObj spid="_x0000_s30727" name="CorelDRAW" r:id="rId9" imgW="195480" imgH="251280" progId="">
                <p:embed/>
              </p:oleObj>
            </a:graphicData>
          </a:graphic>
        </p:graphicFrame>
        <p:graphicFrame>
          <p:nvGraphicFramePr>
            <p:cNvPr id="10252" name="Object 12"/>
            <p:cNvGraphicFramePr>
              <a:graphicFrameLocks noChangeAspect="1"/>
            </p:cNvGraphicFramePr>
            <p:nvPr/>
          </p:nvGraphicFramePr>
          <p:xfrm>
            <a:off x="0" y="0"/>
            <a:ext cx="809625" cy="1314450"/>
          </p:xfrm>
          <a:graphic>
            <a:graphicData uri="http://schemas.openxmlformats.org/presentationml/2006/ole">
              <p:oleObj spid="_x0000_s30728" name="CorelDRAW" r:id="rId10" imgW="195480" imgH="251280" progId="">
                <p:embed/>
              </p:oleObj>
            </a:graphicData>
          </a:graphic>
        </p:graphicFrame>
      </p:grp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568423" y="2232071"/>
            <a:ext cx="757242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>
              <a:defRPr/>
            </a:pPr>
            <a:endParaRPr lang="ru-RU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kk-KZ" sz="4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Z Boyarsky" pitchFamily="34" charset="0"/>
            </a:endParaRP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1142976" y="357166"/>
            <a:ext cx="7715304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халықтардың / өмір / жуық / біздің / түсіністікте / ұлттар / сүреді / Отанымызда /мен / өзара / жүзге / өкілдері 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sz="3200" b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sz="3200" b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sz="3200" b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sz="3200" b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1214414" y="3929066"/>
            <a:ext cx="7643866" cy="156966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32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мәдениетін </a:t>
            </a: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 ана / Қазақстанның / дамытады / халқының / сөйлейді /әрбір/ өз /және /  тілінде / өзінің / азаматы /</a:t>
            </a:r>
            <a:endParaRPr kumimoji="0" lang="kk-KZ" sz="3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Заголовок 19"/>
          <p:cNvSpPr>
            <a:spLocks noGrp="1"/>
          </p:cNvSpPr>
          <p:nvPr>
            <p:ph type="ctrTitle"/>
          </p:nvPr>
        </p:nvSpPr>
        <p:spPr>
          <a:xfrm>
            <a:off x="1071538" y="714356"/>
            <a:ext cx="7386662" cy="2571768"/>
          </a:xfrm>
          <a:ln w="57150">
            <a:solidFill>
              <a:srgbClr val="002060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21" name="Подзаголовок 20"/>
          <p:cNvSpPr>
            <a:spLocks noGrp="1"/>
          </p:cNvSpPr>
          <p:nvPr>
            <p:ph type="subTitle" idx="1"/>
          </p:nvPr>
        </p:nvSpPr>
        <p:spPr>
          <a:xfrm rot="3370022" flipV="1">
            <a:off x="9941164" y="5506472"/>
            <a:ext cx="834628" cy="988589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2b871c84f3a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0" y="0"/>
            <a:ext cx="1143000" cy="7019925"/>
            <a:chOff x="0" y="0"/>
            <a:chExt cx="809625" cy="7172342"/>
          </a:xfrm>
        </p:grpSpPr>
        <p:graphicFrame>
          <p:nvGraphicFramePr>
            <p:cNvPr id="10246" name="Object 11"/>
            <p:cNvGraphicFramePr>
              <a:graphicFrameLocks noChangeAspect="1"/>
            </p:cNvGraphicFramePr>
            <p:nvPr/>
          </p:nvGraphicFramePr>
          <p:xfrm>
            <a:off x="0" y="5857892"/>
            <a:ext cx="809625" cy="1314450"/>
          </p:xfrm>
          <a:graphic>
            <a:graphicData uri="http://schemas.openxmlformats.org/presentationml/2006/ole">
              <p:oleObj spid="_x0000_s31746" name="CorelDRAW" r:id="rId4" imgW="195480" imgH="251280" progId="">
                <p:embed/>
              </p:oleObj>
            </a:graphicData>
          </a:graphic>
        </p:graphicFrame>
        <p:graphicFrame>
          <p:nvGraphicFramePr>
            <p:cNvPr id="10247" name="Object 7"/>
            <p:cNvGraphicFramePr>
              <a:graphicFrameLocks noChangeAspect="1"/>
            </p:cNvGraphicFramePr>
            <p:nvPr/>
          </p:nvGraphicFramePr>
          <p:xfrm>
            <a:off x="0" y="4929198"/>
            <a:ext cx="809625" cy="1314450"/>
          </p:xfrm>
          <a:graphic>
            <a:graphicData uri="http://schemas.openxmlformats.org/presentationml/2006/ole">
              <p:oleObj spid="_x0000_s31747" name="CorelDRAW" r:id="rId5" imgW="195480" imgH="251280" progId="">
                <p:embed/>
              </p:oleObj>
            </a:graphicData>
          </a:graphic>
        </p:graphicFrame>
        <p:graphicFrame>
          <p:nvGraphicFramePr>
            <p:cNvPr id="10248" name="Object 8"/>
            <p:cNvGraphicFramePr>
              <a:graphicFrameLocks noChangeAspect="1"/>
            </p:cNvGraphicFramePr>
            <p:nvPr/>
          </p:nvGraphicFramePr>
          <p:xfrm>
            <a:off x="0" y="3929066"/>
            <a:ext cx="809625" cy="1314450"/>
          </p:xfrm>
          <a:graphic>
            <a:graphicData uri="http://schemas.openxmlformats.org/presentationml/2006/ole">
              <p:oleObj spid="_x0000_s31748" name="CorelDRAW" r:id="rId6" imgW="195480" imgH="251280" progId="">
                <p:embed/>
              </p:oleObj>
            </a:graphicData>
          </a:graphic>
        </p:graphicFrame>
        <p:graphicFrame>
          <p:nvGraphicFramePr>
            <p:cNvPr id="10249" name="Object 9"/>
            <p:cNvGraphicFramePr>
              <a:graphicFrameLocks noChangeAspect="1"/>
            </p:cNvGraphicFramePr>
            <p:nvPr/>
          </p:nvGraphicFramePr>
          <p:xfrm>
            <a:off x="0" y="2928934"/>
            <a:ext cx="809625" cy="1314450"/>
          </p:xfrm>
          <a:graphic>
            <a:graphicData uri="http://schemas.openxmlformats.org/presentationml/2006/ole">
              <p:oleObj spid="_x0000_s31749" name="CorelDRAW" r:id="rId7" imgW="195480" imgH="251280" progId="">
                <p:embed/>
              </p:oleObj>
            </a:graphicData>
          </a:graphic>
        </p:graphicFrame>
        <p:graphicFrame>
          <p:nvGraphicFramePr>
            <p:cNvPr id="10250" name="Object 10"/>
            <p:cNvGraphicFramePr>
              <a:graphicFrameLocks noChangeAspect="1"/>
            </p:cNvGraphicFramePr>
            <p:nvPr/>
          </p:nvGraphicFramePr>
          <p:xfrm>
            <a:off x="0" y="1928802"/>
            <a:ext cx="809625" cy="1314450"/>
          </p:xfrm>
          <a:graphic>
            <a:graphicData uri="http://schemas.openxmlformats.org/presentationml/2006/ole">
              <p:oleObj spid="_x0000_s31750" name="CorelDRAW" r:id="rId8" imgW="195480" imgH="251280" progId="">
                <p:embed/>
              </p:oleObj>
            </a:graphicData>
          </a:graphic>
        </p:graphicFrame>
        <p:graphicFrame>
          <p:nvGraphicFramePr>
            <p:cNvPr id="10251" name="Object 7"/>
            <p:cNvGraphicFramePr>
              <a:graphicFrameLocks noChangeAspect="1"/>
            </p:cNvGraphicFramePr>
            <p:nvPr/>
          </p:nvGraphicFramePr>
          <p:xfrm>
            <a:off x="0" y="928670"/>
            <a:ext cx="809625" cy="1314450"/>
          </p:xfrm>
          <a:graphic>
            <a:graphicData uri="http://schemas.openxmlformats.org/presentationml/2006/ole">
              <p:oleObj spid="_x0000_s31751" name="CorelDRAW" r:id="rId9" imgW="195480" imgH="251280" progId="">
                <p:embed/>
              </p:oleObj>
            </a:graphicData>
          </a:graphic>
        </p:graphicFrame>
        <p:graphicFrame>
          <p:nvGraphicFramePr>
            <p:cNvPr id="10252" name="Object 12"/>
            <p:cNvGraphicFramePr>
              <a:graphicFrameLocks noChangeAspect="1"/>
            </p:cNvGraphicFramePr>
            <p:nvPr/>
          </p:nvGraphicFramePr>
          <p:xfrm>
            <a:off x="0" y="0"/>
            <a:ext cx="809625" cy="1314450"/>
          </p:xfrm>
          <a:graphic>
            <a:graphicData uri="http://schemas.openxmlformats.org/presentationml/2006/ole">
              <p:oleObj spid="_x0000_s31752" name="CorelDRAW" r:id="rId10" imgW="195480" imgH="251280" progId="">
                <p:embed/>
              </p:oleObj>
            </a:graphicData>
          </a:graphic>
        </p:graphicFrame>
      </p:grp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568423" y="2232071"/>
            <a:ext cx="757242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>
              <a:defRPr/>
            </a:pPr>
            <a:endParaRPr lang="ru-RU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kk-KZ" sz="4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Z Boyarsky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14546" y="1785926"/>
            <a:ext cx="55350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6000" b="1" dirty="0" smtClean="0">
                <a:solidFill>
                  <a:schemeClr val="tx2">
                    <a:lumMod val="50000"/>
                  </a:schemeClr>
                </a:solidFill>
              </a:rPr>
              <a:t>      V кезең</a:t>
            </a:r>
          </a:p>
          <a:p>
            <a:r>
              <a:rPr lang="kk-KZ" sz="6000" b="1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kk-KZ" sz="6000" b="1" dirty="0" smtClean="0">
                <a:solidFill>
                  <a:srgbClr val="FF0000"/>
                </a:solidFill>
              </a:rPr>
              <a:t>«Полиглот»</a:t>
            </a:r>
            <a:endParaRPr lang="ru-RU" sz="6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2b871c84f3a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0" y="0"/>
            <a:ext cx="1143000" cy="7019925"/>
            <a:chOff x="0" y="0"/>
            <a:chExt cx="809625" cy="7172342"/>
          </a:xfrm>
        </p:grpSpPr>
        <p:graphicFrame>
          <p:nvGraphicFramePr>
            <p:cNvPr id="10246" name="Object 11"/>
            <p:cNvGraphicFramePr>
              <a:graphicFrameLocks noChangeAspect="1"/>
            </p:cNvGraphicFramePr>
            <p:nvPr/>
          </p:nvGraphicFramePr>
          <p:xfrm>
            <a:off x="0" y="5857892"/>
            <a:ext cx="809625" cy="1314450"/>
          </p:xfrm>
          <a:graphic>
            <a:graphicData uri="http://schemas.openxmlformats.org/presentationml/2006/ole">
              <p:oleObj spid="_x0000_s32770" name="CorelDRAW" r:id="rId4" imgW="195480" imgH="251280" progId="">
                <p:embed/>
              </p:oleObj>
            </a:graphicData>
          </a:graphic>
        </p:graphicFrame>
        <p:graphicFrame>
          <p:nvGraphicFramePr>
            <p:cNvPr id="10247" name="Object 7"/>
            <p:cNvGraphicFramePr>
              <a:graphicFrameLocks noChangeAspect="1"/>
            </p:cNvGraphicFramePr>
            <p:nvPr/>
          </p:nvGraphicFramePr>
          <p:xfrm>
            <a:off x="0" y="4929198"/>
            <a:ext cx="809625" cy="1314450"/>
          </p:xfrm>
          <a:graphic>
            <a:graphicData uri="http://schemas.openxmlformats.org/presentationml/2006/ole">
              <p:oleObj spid="_x0000_s32771" name="CorelDRAW" r:id="rId5" imgW="195480" imgH="251280" progId="">
                <p:embed/>
              </p:oleObj>
            </a:graphicData>
          </a:graphic>
        </p:graphicFrame>
        <p:graphicFrame>
          <p:nvGraphicFramePr>
            <p:cNvPr id="10248" name="Object 8"/>
            <p:cNvGraphicFramePr>
              <a:graphicFrameLocks noChangeAspect="1"/>
            </p:cNvGraphicFramePr>
            <p:nvPr/>
          </p:nvGraphicFramePr>
          <p:xfrm>
            <a:off x="0" y="3929066"/>
            <a:ext cx="809625" cy="1314450"/>
          </p:xfrm>
          <a:graphic>
            <a:graphicData uri="http://schemas.openxmlformats.org/presentationml/2006/ole">
              <p:oleObj spid="_x0000_s32772" name="CorelDRAW" r:id="rId6" imgW="195480" imgH="251280" progId="">
                <p:embed/>
              </p:oleObj>
            </a:graphicData>
          </a:graphic>
        </p:graphicFrame>
        <p:graphicFrame>
          <p:nvGraphicFramePr>
            <p:cNvPr id="10249" name="Object 9"/>
            <p:cNvGraphicFramePr>
              <a:graphicFrameLocks noChangeAspect="1"/>
            </p:cNvGraphicFramePr>
            <p:nvPr/>
          </p:nvGraphicFramePr>
          <p:xfrm>
            <a:off x="0" y="2928934"/>
            <a:ext cx="809625" cy="1314450"/>
          </p:xfrm>
          <a:graphic>
            <a:graphicData uri="http://schemas.openxmlformats.org/presentationml/2006/ole">
              <p:oleObj spid="_x0000_s32773" name="CorelDRAW" r:id="rId7" imgW="195480" imgH="251280" progId="">
                <p:embed/>
              </p:oleObj>
            </a:graphicData>
          </a:graphic>
        </p:graphicFrame>
        <p:graphicFrame>
          <p:nvGraphicFramePr>
            <p:cNvPr id="10250" name="Object 10"/>
            <p:cNvGraphicFramePr>
              <a:graphicFrameLocks noChangeAspect="1"/>
            </p:cNvGraphicFramePr>
            <p:nvPr/>
          </p:nvGraphicFramePr>
          <p:xfrm>
            <a:off x="0" y="1928802"/>
            <a:ext cx="809625" cy="1314450"/>
          </p:xfrm>
          <a:graphic>
            <a:graphicData uri="http://schemas.openxmlformats.org/presentationml/2006/ole">
              <p:oleObj spid="_x0000_s32774" name="CorelDRAW" r:id="rId8" imgW="195480" imgH="251280" progId="">
                <p:embed/>
              </p:oleObj>
            </a:graphicData>
          </a:graphic>
        </p:graphicFrame>
        <p:graphicFrame>
          <p:nvGraphicFramePr>
            <p:cNvPr id="10251" name="Object 7"/>
            <p:cNvGraphicFramePr>
              <a:graphicFrameLocks noChangeAspect="1"/>
            </p:cNvGraphicFramePr>
            <p:nvPr/>
          </p:nvGraphicFramePr>
          <p:xfrm>
            <a:off x="0" y="928670"/>
            <a:ext cx="809625" cy="1314450"/>
          </p:xfrm>
          <a:graphic>
            <a:graphicData uri="http://schemas.openxmlformats.org/presentationml/2006/ole">
              <p:oleObj spid="_x0000_s32775" name="CorelDRAW" r:id="rId9" imgW="195480" imgH="251280" progId="">
                <p:embed/>
              </p:oleObj>
            </a:graphicData>
          </a:graphic>
        </p:graphicFrame>
        <p:graphicFrame>
          <p:nvGraphicFramePr>
            <p:cNvPr id="10252" name="Object 12"/>
            <p:cNvGraphicFramePr>
              <a:graphicFrameLocks noChangeAspect="1"/>
            </p:cNvGraphicFramePr>
            <p:nvPr/>
          </p:nvGraphicFramePr>
          <p:xfrm>
            <a:off x="0" y="0"/>
            <a:ext cx="809625" cy="1314450"/>
          </p:xfrm>
          <a:graphic>
            <a:graphicData uri="http://schemas.openxmlformats.org/presentationml/2006/ole">
              <p:oleObj spid="_x0000_s32776" name="CorelDRAW" r:id="rId10" imgW="195480" imgH="251280" progId="">
                <p:embed/>
              </p:oleObj>
            </a:graphicData>
          </a:graphic>
        </p:graphicFrame>
      </p:grp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568423" y="2232071"/>
            <a:ext cx="757242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>
              <a:defRPr/>
            </a:pPr>
            <a:endParaRPr lang="ru-RU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kk-KZ" sz="4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Z Boyarsky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00167" y="1714488"/>
            <a:ext cx="657229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b="1" dirty="0" smtClean="0"/>
              <a:t>    </a:t>
            </a:r>
          </a:p>
          <a:p>
            <a:endParaRPr lang="kk-KZ" dirty="0" smtClean="0"/>
          </a:p>
          <a:p>
            <a:endParaRPr lang="kk-KZ" dirty="0" smtClean="0"/>
          </a:p>
          <a:p>
            <a:endParaRPr lang="kk-KZ" dirty="0" smtClean="0"/>
          </a:p>
          <a:p>
            <a:endParaRPr lang="ru-RU" dirty="0"/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1071538" y="214290"/>
            <a:ext cx="7786742" cy="629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1)... отбасынан басталады.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2)Оқу - ... бұлағы.                                                 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3)... сомың болғанша, ... досың болсын.            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4)Отансыз ..., ормансыз бұлбұл.                           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5)... атасы-нан.                                                     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6)Жері байдың елі ... .                                          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7)... </a:t>
            </a: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зор байлық.                                              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8)Ғылым - теңіз, білім - ... .                              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9)Ата - бәйтерек, ... - жапырақ . 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</a:t>
            </a: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10) Ер елінде, ... жерінде.                                      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11) Отан </a:t>
            </a: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оттан да ... .                                          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12) Оқу </a:t>
            </a: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kk-KZ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білім бұлағы, білім ... шырағы</a:t>
            </a:r>
            <a:r>
              <a:rPr kumimoji="0" lang="kk-KZ" sz="3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            </a:t>
            </a:r>
            <a:endParaRPr kumimoji="0" lang="ru-RU" sz="3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оцарт 40 симфония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050" name="Picture 4" descr="ikkj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28596" y="2130425"/>
            <a:ext cx="8429684" cy="1470025"/>
          </a:xfrm>
        </p:spPr>
        <p:txBody>
          <a:bodyPr>
            <a:normAutofit fontScale="90000"/>
          </a:bodyPr>
          <a:lstStyle/>
          <a:p>
            <a:r>
              <a:rPr lang="kk-KZ" sz="7300" b="1" dirty="0" smtClean="0">
                <a:solidFill>
                  <a:srgbClr val="C00000"/>
                </a:solidFill>
              </a:rPr>
              <a:t/>
            </a:r>
            <a:br>
              <a:rPr lang="kk-KZ" sz="7300" b="1" dirty="0" smtClean="0">
                <a:solidFill>
                  <a:srgbClr val="C0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71472" y="785794"/>
            <a:ext cx="7929618" cy="485300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Сайыстың кезеңдері:</a:t>
            </a:r>
          </a:p>
          <a:p>
            <a:pPr algn="l"/>
            <a:r>
              <a:rPr lang="kk-KZ" b="1" dirty="0" smtClean="0">
                <a:solidFill>
                  <a:schemeClr val="tx2">
                    <a:lumMod val="50000"/>
                  </a:schemeClr>
                </a:solidFill>
              </a:rPr>
              <a:t>І-кезең</a:t>
            </a:r>
            <a:r>
              <a:rPr lang="kk-KZ" b="1" dirty="0" smtClean="0">
                <a:solidFill>
                  <a:srgbClr val="FF0000"/>
                </a:solidFill>
              </a:rPr>
              <a:t> «Бәйге»</a:t>
            </a:r>
            <a:endParaRPr lang="ru-RU" dirty="0" smtClean="0">
              <a:solidFill>
                <a:srgbClr val="FF0000"/>
              </a:solidFill>
            </a:endParaRPr>
          </a:p>
          <a:p>
            <a:pPr algn="l"/>
            <a:r>
              <a:rPr lang="kk-KZ" b="1" dirty="0" smtClean="0">
                <a:solidFill>
                  <a:schemeClr val="tx2">
                    <a:lumMod val="50000"/>
                  </a:schemeClr>
                </a:solidFill>
              </a:rPr>
              <a:t>ІІ-кезең</a:t>
            </a:r>
            <a:r>
              <a:rPr lang="kk-KZ" b="1" dirty="0" smtClean="0">
                <a:solidFill>
                  <a:srgbClr val="FF0000"/>
                </a:solidFill>
              </a:rPr>
              <a:t>  «Кім тапқыр?»</a:t>
            </a:r>
          </a:p>
          <a:p>
            <a:pPr algn="l"/>
            <a:r>
              <a:rPr lang="kk-KZ" b="1" dirty="0" smtClean="0">
                <a:solidFill>
                  <a:schemeClr val="tx2">
                    <a:lumMod val="50000"/>
                  </a:schemeClr>
                </a:solidFill>
              </a:rPr>
              <a:t>ІІІ кезең </a:t>
            </a:r>
            <a:r>
              <a:rPr lang="kk-KZ" b="1" dirty="0" smtClean="0">
                <a:solidFill>
                  <a:srgbClr val="FF0000"/>
                </a:solidFill>
              </a:rPr>
              <a:t>«Тіл өнері» </a:t>
            </a:r>
            <a:r>
              <a:rPr lang="kk-KZ" b="1" dirty="0" smtClean="0"/>
              <a:t/>
            </a:r>
            <a:br>
              <a:rPr lang="kk-KZ" b="1" dirty="0" smtClean="0"/>
            </a:br>
            <a:r>
              <a:rPr lang="kk-KZ" b="1" dirty="0" smtClean="0">
                <a:solidFill>
                  <a:schemeClr val="tx2">
                    <a:lumMod val="50000"/>
                  </a:schemeClr>
                </a:solidFill>
              </a:rPr>
              <a:t>ІV кезең </a:t>
            </a:r>
            <a:r>
              <a:rPr lang="kk-KZ" b="1" dirty="0" smtClean="0">
                <a:solidFill>
                  <a:srgbClr val="FF0000"/>
                </a:solidFill>
              </a:rPr>
              <a:t>« Адасқан сөздер»</a:t>
            </a:r>
            <a:endParaRPr lang="ru-RU" dirty="0" smtClean="0">
              <a:solidFill>
                <a:srgbClr val="FF0000"/>
              </a:solidFill>
            </a:endParaRPr>
          </a:p>
          <a:p>
            <a:pPr algn="l"/>
            <a:r>
              <a:rPr lang="kk-KZ" b="1" dirty="0" smtClean="0">
                <a:solidFill>
                  <a:schemeClr val="tx2">
                    <a:lumMod val="50000"/>
                  </a:schemeClr>
                </a:solidFill>
              </a:rPr>
              <a:t>V кезең </a:t>
            </a:r>
            <a:r>
              <a:rPr lang="kk-KZ" b="1" dirty="0" smtClean="0">
                <a:solidFill>
                  <a:srgbClr val="FF0000"/>
                </a:solidFill>
              </a:rPr>
              <a:t>«Полиглот»</a:t>
            </a:r>
            <a:endParaRPr lang="ru-RU" dirty="0" smtClean="0">
              <a:solidFill>
                <a:srgbClr val="FF0000"/>
              </a:solidFill>
            </a:endParaRPr>
          </a:p>
          <a:p>
            <a:pPr algn="l"/>
            <a:r>
              <a:rPr lang="kk-KZ" b="1" dirty="0" smtClean="0">
                <a:solidFill>
                  <a:schemeClr val="tx2">
                    <a:lumMod val="50000"/>
                  </a:schemeClr>
                </a:solidFill>
              </a:rPr>
              <a:t>VІ кезең</a:t>
            </a:r>
            <a:r>
              <a:rPr lang="kk-KZ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kk-KZ" b="1" dirty="0" smtClean="0">
                <a:solidFill>
                  <a:srgbClr val="FF0000"/>
                </a:solidFill>
              </a:rPr>
              <a:t>«Кім көп біледі?» </a:t>
            </a:r>
            <a:br>
              <a:rPr lang="kk-KZ" b="1" dirty="0" smtClean="0">
                <a:solidFill>
                  <a:srgbClr val="FF0000"/>
                </a:solidFill>
              </a:rPr>
            </a:br>
            <a:r>
              <a:rPr lang="kk-KZ" b="1" dirty="0" smtClean="0">
                <a:solidFill>
                  <a:schemeClr val="tx2">
                    <a:lumMod val="50000"/>
                  </a:schemeClr>
                </a:solidFill>
              </a:rPr>
              <a:t>VІІ кезең </a:t>
            </a:r>
            <a:r>
              <a:rPr lang="kk-KZ" b="1" dirty="0" smtClean="0">
                <a:solidFill>
                  <a:srgbClr val="FF0000"/>
                </a:solidFill>
              </a:rPr>
              <a:t>«Сөз тапқанға қолқа жоқ»</a:t>
            </a:r>
          </a:p>
          <a:p>
            <a:pPr algn="l"/>
            <a:r>
              <a:rPr lang="kk-KZ" b="1" dirty="0" smtClean="0">
                <a:solidFill>
                  <a:schemeClr val="tx2">
                    <a:lumMod val="50000"/>
                  </a:schemeClr>
                </a:solidFill>
              </a:rPr>
              <a:t>VІІІ кезең </a:t>
            </a:r>
            <a:r>
              <a:rPr lang="kk-KZ" b="1" dirty="0" smtClean="0">
                <a:solidFill>
                  <a:srgbClr val="FF0000"/>
                </a:solidFill>
              </a:rPr>
              <a:t>«Жаңылдырсаң да жаңылмаймын»</a:t>
            </a:r>
          </a:p>
          <a:p>
            <a:pPr algn="l"/>
            <a:r>
              <a:rPr lang="kk-KZ" b="1" dirty="0" smtClean="0">
                <a:solidFill>
                  <a:srgbClr val="002060"/>
                </a:solidFill>
              </a:rPr>
              <a:t>ІХ кезең </a:t>
            </a:r>
            <a:r>
              <a:rPr lang="kk-KZ" b="1" dirty="0" smtClean="0">
                <a:solidFill>
                  <a:srgbClr val="FF0000"/>
                </a:solidFill>
              </a:rPr>
              <a:t>« Зерек болсаң зерделе »</a:t>
            </a:r>
          </a:p>
          <a:p>
            <a:pPr algn="l"/>
            <a:r>
              <a:rPr lang="kk-KZ" b="1" dirty="0" smtClean="0">
                <a:solidFill>
                  <a:srgbClr val="002060"/>
                </a:solidFill>
              </a:rPr>
              <a:t>Х кезең </a:t>
            </a:r>
            <a:r>
              <a:rPr lang="kk-KZ" b="1" dirty="0" smtClean="0">
                <a:solidFill>
                  <a:srgbClr val="FF0000"/>
                </a:solidFill>
              </a:rPr>
              <a:t>« Өлең-сөздің патшасы,сөз сарасы»</a:t>
            </a:r>
            <a:endParaRPr lang="kk-KZ" b="1" dirty="0" smtClean="0">
              <a:solidFill>
                <a:srgbClr val="002060"/>
              </a:solidFill>
            </a:endParaRPr>
          </a:p>
          <a:p>
            <a:pPr algn="l"/>
            <a:r>
              <a:rPr lang="kk-KZ" b="1" smtClean="0">
                <a:solidFill>
                  <a:srgbClr val="002060"/>
                </a:solidFill>
              </a:rPr>
              <a:t>ХІ </a:t>
            </a:r>
            <a:r>
              <a:rPr lang="kk-KZ" b="1" dirty="0" smtClean="0">
                <a:solidFill>
                  <a:srgbClr val="002060"/>
                </a:solidFill>
              </a:rPr>
              <a:t>кезең </a:t>
            </a:r>
            <a:r>
              <a:rPr lang="kk-KZ" b="1" dirty="0" smtClean="0">
                <a:solidFill>
                  <a:srgbClr val="C00000"/>
                </a:solidFill>
              </a:rPr>
              <a:t>Көрермендермен ойын</a:t>
            </a:r>
            <a:endParaRPr lang="ru-RU" dirty="0" smtClean="0">
              <a:solidFill>
                <a:srgbClr val="C00000"/>
              </a:solidFill>
            </a:endParaRPr>
          </a:p>
          <a:p>
            <a:pPr algn="l"/>
            <a:endParaRPr lang="ru-RU" dirty="0" smtClean="0">
              <a:solidFill>
                <a:srgbClr val="FF0000"/>
              </a:solidFill>
            </a:endParaRPr>
          </a:p>
          <a:p>
            <a:pPr algn="l"/>
            <a:endParaRPr lang="ru-RU" b="1" dirty="0">
              <a:solidFill>
                <a:srgbClr val="FF0000"/>
              </a:solidFill>
              <a:latin typeface="KZ Bookman Old Style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2b871c84f3a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0" y="0"/>
            <a:ext cx="1143000" cy="7019925"/>
            <a:chOff x="0" y="0"/>
            <a:chExt cx="809625" cy="7172342"/>
          </a:xfrm>
        </p:grpSpPr>
        <p:graphicFrame>
          <p:nvGraphicFramePr>
            <p:cNvPr id="10246" name="Object 11"/>
            <p:cNvGraphicFramePr>
              <a:graphicFrameLocks noChangeAspect="1"/>
            </p:cNvGraphicFramePr>
            <p:nvPr/>
          </p:nvGraphicFramePr>
          <p:xfrm>
            <a:off x="0" y="5857892"/>
            <a:ext cx="809625" cy="1314450"/>
          </p:xfrm>
          <a:graphic>
            <a:graphicData uri="http://schemas.openxmlformats.org/presentationml/2006/ole">
              <p:oleObj spid="_x0000_s46082" name="CorelDRAW" r:id="rId4" imgW="195480" imgH="251280" progId="">
                <p:embed/>
              </p:oleObj>
            </a:graphicData>
          </a:graphic>
        </p:graphicFrame>
        <p:graphicFrame>
          <p:nvGraphicFramePr>
            <p:cNvPr id="10247" name="Object 7"/>
            <p:cNvGraphicFramePr>
              <a:graphicFrameLocks noChangeAspect="1"/>
            </p:cNvGraphicFramePr>
            <p:nvPr/>
          </p:nvGraphicFramePr>
          <p:xfrm>
            <a:off x="0" y="4929198"/>
            <a:ext cx="809625" cy="1314450"/>
          </p:xfrm>
          <a:graphic>
            <a:graphicData uri="http://schemas.openxmlformats.org/presentationml/2006/ole">
              <p:oleObj spid="_x0000_s46083" name="CorelDRAW" r:id="rId5" imgW="195480" imgH="251280" progId="">
                <p:embed/>
              </p:oleObj>
            </a:graphicData>
          </a:graphic>
        </p:graphicFrame>
        <p:graphicFrame>
          <p:nvGraphicFramePr>
            <p:cNvPr id="10248" name="Object 8"/>
            <p:cNvGraphicFramePr>
              <a:graphicFrameLocks noChangeAspect="1"/>
            </p:cNvGraphicFramePr>
            <p:nvPr/>
          </p:nvGraphicFramePr>
          <p:xfrm>
            <a:off x="0" y="3929066"/>
            <a:ext cx="809625" cy="1314450"/>
          </p:xfrm>
          <a:graphic>
            <a:graphicData uri="http://schemas.openxmlformats.org/presentationml/2006/ole">
              <p:oleObj spid="_x0000_s46084" name="CorelDRAW" r:id="rId6" imgW="195480" imgH="251280" progId="">
                <p:embed/>
              </p:oleObj>
            </a:graphicData>
          </a:graphic>
        </p:graphicFrame>
        <p:graphicFrame>
          <p:nvGraphicFramePr>
            <p:cNvPr id="10249" name="Object 9"/>
            <p:cNvGraphicFramePr>
              <a:graphicFrameLocks noChangeAspect="1"/>
            </p:cNvGraphicFramePr>
            <p:nvPr/>
          </p:nvGraphicFramePr>
          <p:xfrm>
            <a:off x="0" y="2928934"/>
            <a:ext cx="809625" cy="1314450"/>
          </p:xfrm>
          <a:graphic>
            <a:graphicData uri="http://schemas.openxmlformats.org/presentationml/2006/ole">
              <p:oleObj spid="_x0000_s46085" name="CorelDRAW" r:id="rId7" imgW="195480" imgH="251280" progId="">
                <p:embed/>
              </p:oleObj>
            </a:graphicData>
          </a:graphic>
        </p:graphicFrame>
        <p:graphicFrame>
          <p:nvGraphicFramePr>
            <p:cNvPr id="10250" name="Object 10"/>
            <p:cNvGraphicFramePr>
              <a:graphicFrameLocks noChangeAspect="1"/>
            </p:cNvGraphicFramePr>
            <p:nvPr/>
          </p:nvGraphicFramePr>
          <p:xfrm>
            <a:off x="0" y="1928802"/>
            <a:ext cx="809625" cy="1314450"/>
          </p:xfrm>
          <a:graphic>
            <a:graphicData uri="http://schemas.openxmlformats.org/presentationml/2006/ole">
              <p:oleObj spid="_x0000_s46086" name="CorelDRAW" r:id="rId8" imgW="195480" imgH="251280" progId="">
                <p:embed/>
              </p:oleObj>
            </a:graphicData>
          </a:graphic>
        </p:graphicFrame>
        <p:graphicFrame>
          <p:nvGraphicFramePr>
            <p:cNvPr id="10251" name="Object 7"/>
            <p:cNvGraphicFramePr>
              <a:graphicFrameLocks noChangeAspect="1"/>
            </p:cNvGraphicFramePr>
            <p:nvPr/>
          </p:nvGraphicFramePr>
          <p:xfrm>
            <a:off x="0" y="928670"/>
            <a:ext cx="809625" cy="1314450"/>
          </p:xfrm>
          <a:graphic>
            <a:graphicData uri="http://schemas.openxmlformats.org/presentationml/2006/ole">
              <p:oleObj spid="_x0000_s46087" name="CorelDRAW" r:id="rId9" imgW="195480" imgH="251280" progId="">
                <p:embed/>
              </p:oleObj>
            </a:graphicData>
          </a:graphic>
        </p:graphicFrame>
        <p:graphicFrame>
          <p:nvGraphicFramePr>
            <p:cNvPr id="10252" name="Object 12"/>
            <p:cNvGraphicFramePr>
              <a:graphicFrameLocks noChangeAspect="1"/>
            </p:cNvGraphicFramePr>
            <p:nvPr/>
          </p:nvGraphicFramePr>
          <p:xfrm>
            <a:off x="0" y="0"/>
            <a:ext cx="809625" cy="1314450"/>
          </p:xfrm>
          <a:graphic>
            <a:graphicData uri="http://schemas.openxmlformats.org/presentationml/2006/ole">
              <p:oleObj spid="_x0000_s46088" name="CorelDRAW" r:id="rId10" imgW="195480" imgH="251280" progId="">
                <p:embed/>
              </p:oleObj>
            </a:graphicData>
          </a:graphic>
        </p:graphicFrame>
      </p:grp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568423" y="1571612"/>
            <a:ext cx="657547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kk-KZ" sz="6000" b="1" dirty="0" smtClean="0">
                <a:solidFill>
                  <a:schemeClr val="tx2">
                    <a:lumMod val="50000"/>
                  </a:schemeClr>
                </a:solidFill>
              </a:rPr>
              <a:t>        VІ кезең</a:t>
            </a:r>
            <a:r>
              <a:rPr lang="kk-KZ" sz="6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eaLnBrk="0" hangingPunct="0">
              <a:defRPr/>
            </a:pPr>
            <a:r>
              <a:rPr lang="kk-KZ" sz="6000" b="1" dirty="0" smtClean="0">
                <a:solidFill>
                  <a:srgbClr val="FF0000"/>
                </a:solidFill>
              </a:rPr>
              <a:t>«Кім көп біледі?» </a:t>
            </a:r>
            <a:endParaRPr lang="kk-KZ" sz="6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Z Boyarsky" pitchFamily="34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2b871c84f3a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0" y="0"/>
            <a:ext cx="1143000" cy="7019925"/>
            <a:chOff x="0" y="0"/>
            <a:chExt cx="809625" cy="7172342"/>
          </a:xfrm>
        </p:grpSpPr>
        <p:graphicFrame>
          <p:nvGraphicFramePr>
            <p:cNvPr id="10246" name="Object 11"/>
            <p:cNvGraphicFramePr>
              <a:graphicFrameLocks noChangeAspect="1"/>
            </p:cNvGraphicFramePr>
            <p:nvPr/>
          </p:nvGraphicFramePr>
          <p:xfrm>
            <a:off x="0" y="5857892"/>
            <a:ext cx="809625" cy="1314450"/>
          </p:xfrm>
          <a:graphic>
            <a:graphicData uri="http://schemas.openxmlformats.org/presentationml/2006/ole">
              <p:oleObj spid="_x0000_s47106" name="CorelDRAW" r:id="rId4" imgW="195480" imgH="251280" progId="">
                <p:embed/>
              </p:oleObj>
            </a:graphicData>
          </a:graphic>
        </p:graphicFrame>
        <p:graphicFrame>
          <p:nvGraphicFramePr>
            <p:cNvPr id="10247" name="Object 7"/>
            <p:cNvGraphicFramePr>
              <a:graphicFrameLocks noChangeAspect="1"/>
            </p:cNvGraphicFramePr>
            <p:nvPr/>
          </p:nvGraphicFramePr>
          <p:xfrm>
            <a:off x="0" y="4929198"/>
            <a:ext cx="809625" cy="1314450"/>
          </p:xfrm>
          <a:graphic>
            <a:graphicData uri="http://schemas.openxmlformats.org/presentationml/2006/ole">
              <p:oleObj spid="_x0000_s47107" name="CorelDRAW" r:id="rId5" imgW="195480" imgH="251280" progId="">
                <p:embed/>
              </p:oleObj>
            </a:graphicData>
          </a:graphic>
        </p:graphicFrame>
        <p:graphicFrame>
          <p:nvGraphicFramePr>
            <p:cNvPr id="10248" name="Object 8"/>
            <p:cNvGraphicFramePr>
              <a:graphicFrameLocks noChangeAspect="1"/>
            </p:cNvGraphicFramePr>
            <p:nvPr/>
          </p:nvGraphicFramePr>
          <p:xfrm>
            <a:off x="0" y="3929066"/>
            <a:ext cx="809625" cy="1314450"/>
          </p:xfrm>
          <a:graphic>
            <a:graphicData uri="http://schemas.openxmlformats.org/presentationml/2006/ole">
              <p:oleObj spid="_x0000_s47108" name="CorelDRAW" r:id="rId6" imgW="195480" imgH="251280" progId="">
                <p:embed/>
              </p:oleObj>
            </a:graphicData>
          </a:graphic>
        </p:graphicFrame>
        <p:graphicFrame>
          <p:nvGraphicFramePr>
            <p:cNvPr id="10249" name="Object 9"/>
            <p:cNvGraphicFramePr>
              <a:graphicFrameLocks noChangeAspect="1"/>
            </p:cNvGraphicFramePr>
            <p:nvPr/>
          </p:nvGraphicFramePr>
          <p:xfrm>
            <a:off x="0" y="2928934"/>
            <a:ext cx="809625" cy="1314450"/>
          </p:xfrm>
          <a:graphic>
            <a:graphicData uri="http://schemas.openxmlformats.org/presentationml/2006/ole">
              <p:oleObj spid="_x0000_s47109" name="CorelDRAW" r:id="rId7" imgW="195480" imgH="251280" progId="">
                <p:embed/>
              </p:oleObj>
            </a:graphicData>
          </a:graphic>
        </p:graphicFrame>
        <p:graphicFrame>
          <p:nvGraphicFramePr>
            <p:cNvPr id="10250" name="Object 10"/>
            <p:cNvGraphicFramePr>
              <a:graphicFrameLocks noChangeAspect="1"/>
            </p:cNvGraphicFramePr>
            <p:nvPr/>
          </p:nvGraphicFramePr>
          <p:xfrm>
            <a:off x="0" y="1928802"/>
            <a:ext cx="809625" cy="1314450"/>
          </p:xfrm>
          <a:graphic>
            <a:graphicData uri="http://schemas.openxmlformats.org/presentationml/2006/ole">
              <p:oleObj spid="_x0000_s47110" name="CorelDRAW" r:id="rId8" imgW="195480" imgH="251280" progId="">
                <p:embed/>
              </p:oleObj>
            </a:graphicData>
          </a:graphic>
        </p:graphicFrame>
        <p:graphicFrame>
          <p:nvGraphicFramePr>
            <p:cNvPr id="10251" name="Object 7"/>
            <p:cNvGraphicFramePr>
              <a:graphicFrameLocks noChangeAspect="1"/>
            </p:cNvGraphicFramePr>
            <p:nvPr/>
          </p:nvGraphicFramePr>
          <p:xfrm>
            <a:off x="0" y="928670"/>
            <a:ext cx="809625" cy="1314450"/>
          </p:xfrm>
          <a:graphic>
            <a:graphicData uri="http://schemas.openxmlformats.org/presentationml/2006/ole">
              <p:oleObj spid="_x0000_s47111" name="CorelDRAW" r:id="rId9" imgW="195480" imgH="251280" progId="">
                <p:embed/>
              </p:oleObj>
            </a:graphicData>
          </a:graphic>
        </p:graphicFrame>
        <p:graphicFrame>
          <p:nvGraphicFramePr>
            <p:cNvPr id="10252" name="Object 12"/>
            <p:cNvGraphicFramePr>
              <a:graphicFrameLocks noChangeAspect="1"/>
            </p:cNvGraphicFramePr>
            <p:nvPr/>
          </p:nvGraphicFramePr>
          <p:xfrm>
            <a:off x="0" y="0"/>
            <a:ext cx="809625" cy="1314450"/>
          </p:xfrm>
          <a:graphic>
            <a:graphicData uri="http://schemas.openxmlformats.org/presentationml/2006/ole">
              <p:oleObj spid="_x0000_s47112" name="CorelDRAW" r:id="rId10" imgW="195480" imgH="251280" progId="">
                <p:embed/>
              </p:oleObj>
            </a:graphicData>
          </a:graphic>
        </p:graphicFrame>
      </p:grp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568423" y="2232071"/>
            <a:ext cx="757242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>
              <a:defRPr/>
            </a:pPr>
            <a:endParaRPr lang="ru-RU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kk-KZ" sz="4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Z Boyarsky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42976" y="1857364"/>
            <a:ext cx="76438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6000" b="1" dirty="0" smtClean="0">
                <a:solidFill>
                  <a:schemeClr val="tx2">
                    <a:lumMod val="50000"/>
                  </a:schemeClr>
                </a:solidFill>
              </a:rPr>
              <a:t>           VІІ кезең </a:t>
            </a:r>
          </a:p>
          <a:p>
            <a:r>
              <a:rPr lang="kk-KZ" sz="4800" b="1" dirty="0" smtClean="0">
                <a:solidFill>
                  <a:srgbClr val="FF0000"/>
                </a:solidFill>
              </a:rPr>
              <a:t>«Сөз тапқанға қолқа жоқ»</a:t>
            </a: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2b871c84f3a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6477000" cy="7006901"/>
          </a:xfrm>
        </p:grpSpPr>
        <p:graphicFrame>
          <p:nvGraphicFramePr>
            <p:cNvPr id="10247" name="Object 7"/>
            <p:cNvGraphicFramePr>
              <a:graphicFrameLocks noChangeAspect="1"/>
            </p:cNvGraphicFramePr>
            <p:nvPr/>
          </p:nvGraphicFramePr>
          <p:xfrm>
            <a:off x="0" y="5281711"/>
            <a:ext cx="1062618" cy="1725190"/>
          </p:xfrm>
          <a:graphic>
            <a:graphicData uri="http://schemas.openxmlformats.org/presentationml/2006/ole">
              <p:oleObj spid="_x0000_s51203" name="CorelDRAW" r:id="rId4" imgW="195480" imgH="251280" progId="">
                <p:embed/>
              </p:oleObj>
            </a:graphicData>
          </a:graphic>
        </p:graphicFrame>
        <p:graphicFrame>
          <p:nvGraphicFramePr>
            <p:cNvPr id="10248" name="Object 8"/>
            <p:cNvGraphicFramePr>
              <a:graphicFrameLocks noChangeAspect="1"/>
            </p:cNvGraphicFramePr>
            <p:nvPr/>
          </p:nvGraphicFramePr>
          <p:xfrm>
            <a:off x="5414382" y="0"/>
            <a:ext cx="1062618" cy="1725191"/>
          </p:xfrm>
          <a:graphic>
            <a:graphicData uri="http://schemas.openxmlformats.org/presentationml/2006/ole">
              <p:oleObj spid="_x0000_s51204" name="CorelDRAW" r:id="rId5" imgW="195480" imgH="251280" progId="">
                <p:embed/>
              </p:oleObj>
            </a:graphicData>
          </a:graphic>
        </p:graphicFrame>
      </p:grpSp>
      <p:sp>
        <p:nvSpPr>
          <p:cNvPr id="13" name="Вертикальный свиток 12"/>
          <p:cNvSpPr/>
          <p:nvPr/>
        </p:nvSpPr>
        <p:spPr>
          <a:xfrm>
            <a:off x="357158" y="285728"/>
            <a:ext cx="5929354" cy="3000396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k-KZ" sz="3200" b="1" dirty="0" smtClean="0">
                <a:solidFill>
                  <a:schemeClr val="tx1"/>
                </a:solidFill>
              </a:rPr>
              <a:t>                10 сынып</a:t>
            </a:r>
          </a:p>
          <a:p>
            <a:pPr>
              <a:buNone/>
            </a:pPr>
            <a:r>
              <a:rPr lang="kk-KZ" sz="2800" b="1" dirty="0" smtClean="0">
                <a:solidFill>
                  <a:srgbClr val="FF0000"/>
                </a:solidFill>
              </a:rPr>
              <a:t>     </a:t>
            </a:r>
            <a:r>
              <a:rPr lang="ru-RU" sz="2800" b="1" dirty="0" smtClean="0">
                <a:solidFill>
                  <a:srgbClr val="FF0000"/>
                </a:solidFill>
              </a:rPr>
              <a:t>1.Возьми- …, мед- … 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     2.Рыба- …, народ- … 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     3.Дверь- …, колыбель- … 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     4.Город- …, ребенок- … 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     5.Игра-…, шея- … .</a:t>
            </a:r>
          </a:p>
        </p:txBody>
      </p:sp>
      <p:sp>
        <p:nvSpPr>
          <p:cNvPr id="14" name="Вертикальный свиток 13"/>
          <p:cNvSpPr/>
          <p:nvPr/>
        </p:nvSpPr>
        <p:spPr>
          <a:xfrm>
            <a:off x="3000364" y="3500438"/>
            <a:ext cx="5929322" cy="3000396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k-KZ" sz="3200" b="1" dirty="0" smtClean="0">
                <a:solidFill>
                  <a:schemeClr val="tx1"/>
                </a:solidFill>
              </a:rPr>
              <a:t>                 11 сынып</a:t>
            </a:r>
            <a:endParaRPr lang="kk-KZ" b="1" dirty="0" smtClean="0"/>
          </a:p>
          <a:p>
            <a:pPr>
              <a:buNone/>
            </a:pPr>
            <a:r>
              <a:rPr lang="kk-KZ" sz="2800" b="1" dirty="0" smtClean="0">
                <a:solidFill>
                  <a:srgbClr val="002060"/>
                </a:solidFill>
              </a:rPr>
              <a:t>      1.Жизнь-..., уголь</a:t>
            </a:r>
            <a:r>
              <a:rPr lang="ru-RU" sz="2800" b="1" dirty="0" smtClean="0">
                <a:solidFill>
                  <a:srgbClr val="002060"/>
                </a:solidFill>
              </a:rPr>
              <a:t>- ….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      2.Число-…, кровь-  … 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      3.Молоко-…, жди- … 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      4.Человек –…, шаг- ... 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      5.Таможня- …, пол- ... .</a:t>
            </a: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2b871c84f3a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0" y="0"/>
            <a:ext cx="1143000" cy="7019925"/>
            <a:chOff x="0" y="0"/>
            <a:chExt cx="809625" cy="7172342"/>
          </a:xfrm>
        </p:grpSpPr>
        <p:graphicFrame>
          <p:nvGraphicFramePr>
            <p:cNvPr id="10246" name="Object 11"/>
            <p:cNvGraphicFramePr>
              <a:graphicFrameLocks noChangeAspect="1"/>
            </p:cNvGraphicFramePr>
            <p:nvPr/>
          </p:nvGraphicFramePr>
          <p:xfrm>
            <a:off x="0" y="5857892"/>
            <a:ext cx="809625" cy="1314450"/>
          </p:xfrm>
          <a:graphic>
            <a:graphicData uri="http://schemas.openxmlformats.org/presentationml/2006/ole">
              <p:oleObj spid="_x0000_s48130" name="CorelDRAW" r:id="rId4" imgW="195480" imgH="251280" progId="">
                <p:embed/>
              </p:oleObj>
            </a:graphicData>
          </a:graphic>
        </p:graphicFrame>
        <p:graphicFrame>
          <p:nvGraphicFramePr>
            <p:cNvPr id="10247" name="Object 7"/>
            <p:cNvGraphicFramePr>
              <a:graphicFrameLocks noChangeAspect="1"/>
            </p:cNvGraphicFramePr>
            <p:nvPr/>
          </p:nvGraphicFramePr>
          <p:xfrm>
            <a:off x="0" y="4929198"/>
            <a:ext cx="809625" cy="1314450"/>
          </p:xfrm>
          <a:graphic>
            <a:graphicData uri="http://schemas.openxmlformats.org/presentationml/2006/ole">
              <p:oleObj spid="_x0000_s48131" name="CorelDRAW" r:id="rId5" imgW="195480" imgH="251280" progId="">
                <p:embed/>
              </p:oleObj>
            </a:graphicData>
          </a:graphic>
        </p:graphicFrame>
        <p:graphicFrame>
          <p:nvGraphicFramePr>
            <p:cNvPr id="10248" name="Object 8"/>
            <p:cNvGraphicFramePr>
              <a:graphicFrameLocks noChangeAspect="1"/>
            </p:cNvGraphicFramePr>
            <p:nvPr/>
          </p:nvGraphicFramePr>
          <p:xfrm>
            <a:off x="0" y="3929066"/>
            <a:ext cx="809625" cy="1314450"/>
          </p:xfrm>
          <a:graphic>
            <a:graphicData uri="http://schemas.openxmlformats.org/presentationml/2006/ole">
              <p:oleObj spid="_x0000_s48132" name="CorelDRAW" r:id="rId6" imgW="195480" imgH="251280" progId="">
                <p:embed/>
              </p:oleObj>
            </a:graphicData>
          </a:graphic>
        </p:graphicFrame>
        <p:graphicFrame>
          <p:nvGraphicFramePr>
            <p:cNvPr id="10249" name="Object 9"/>
            <p:cNvGraphicFramePr>
              <a:graphicFrameLocks noChangeAspect="1"/>
            </p:cNvGraphicFramePr>
            <p:nvPr/>
          </p:nvGraphicFramePr>
          <p:xfrm>
            <a:off x="0" y="2928934"/>
            <a:ext cx="809625" cy="1314450"/>
          </p:xfrm>
          <a:graphic>
            <a:graphicData uri="http://schemas.openxmlformats.org/presentationml/2006/ole">
              <p:oleObj spid="_x0000_s48133" name="CorelDRAW" r:id="rId7" imgW="195480" imgH="251280" progId="">
                <p:embed/>
              </p:oleObj>
            </a:graphicData>
          </a:graphic>
        </p:graphicFrame>
        <p:graphicFrame>
          <p:nvGraphicFramePr>
            <p:cNvPr id="10250" name="Object 10"/>
            <p:cNvGraphicFramePr>
              <a:graphicFrameLocks noChangeAspect="1"/>
            </p:cNvGraphicFramePr>
            <p:nvPr/>
          </p:nvGraphicFramePr>
          <p:xfrm>
            <a:off x="0" y="1928802"/>
            <a:ext cx="809625" cy="1314450"/>
          </p:xfrm>
          <a:graphic>
            <a:graphicData uri="http://schemas.openxmlformats.org/presentationml/2006/ole">
              <p:oleObj spid="_x0000_s48134" name="CorelDRAW" r:id="rId8" imgW="195480" imgH="251280" progId="">
                <p:embed/>
              </p:oleObj>
            </a:graphicData>
          </a:graphic>
        </p:graphicFrame>
        <p:graphicFrame>
          <p:nvGraphicFramePr>
            <p:cNvPr id="10251" name="Object 7"/>
            <p:cNvGraphicFramePr>
              <a:graphicFrameLocks noChangeAspect="1"/>
            </p:cNvGraphicFramePr>
            <p:nvPr/>
          </p:nvGraphicFramePr>
          <p:xfrm>
            <a:off x="0" y="928670"/>
            <a:ext cx="809625" cy="1314450"/>
          </p:xfrm>
          <a:graphic>
            <a:graphicData uri="http://schemas.openxmlformats.org/presentationml/2006/ole">
              <p:oleObj spid="_x0000_s48135" name="CorelDRAW" r:id="rId9" imgW="195480" imgH="251280" progId="">
                <p:embed/>
              </p:oleObj>
            </a:graphicData>
          </a:graphic>
        </p:graphicFrame>
        <p:graphicFrame>
          <p:nvGraphicFramePr>
            <p:cNvPr id="10252" name="Object 12"/>
            <p:cNvGraphicFramePr>
              <a:graphicFrameLocks noChangeAspect="1"/>
            </p:cNvGraphicFramePr>
            <p:nvPr/>
          </p:nvGraphicFramePr>
          <p:xfrm>
            <a:off x="0" y="0"/>
            <a:ext cx="809625" cy="1314450"/>
          </p:xfrm>
          <a:graphic>
            <a:graphicData uri="http://schemas.openxmlformats.org/presentationml/2006/ole">
              <p:oleObj spid="_x0000_s48136" name="CorelDRAW" r:id="rId10" imgW="195480" imgH="251280" progId="">
                <p:embed/>
              </p:oleObj>
            </a:graphicData>
          </a:graphic>
        </p:graphicFrame>
      </p:grp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568423" y="2232071"/>
            <a:ext cx="757242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>
              <a:defRPr/>
            </a:pPr>
            <a:endParaRPr lang="ru-RU" sz="32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kk-KZ" sz="4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Z Boyarsky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1538" y="1500174"/>
            <a:ext cx="76438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6000" b="1" dirty="0" smtClean="0">
                <a:solidFill>
                  <a:schemeClr val="tx2">
                    <a:lumMod val="50000"/>
                  </a:schemeClr>
                </a:solidFill>
              </a:rPr>
              <a:t>         VІІІ кезең</a:t>
            </a:r>
          </a:p>
          <a:p>
            <a:r>
              <a:rPr lang="kk-KZ" sz="6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kk-KZ" sz="4800" b="1" dirty="0" smtClean="0">
                <a:solidFill>
                  <a:srgbClr val="FF0000"/>
                </a:solidFill>
              </a:rPr>
              <a:t>«Жаңылдырсаң да         </a:t>
            </a:r>
          </a:p>
          <a:p>
            <a:r>
              <a:rPr lang="kk-KZ" sz="4800" b="1" dirty="0" smtClean="0">
                <a:solidFill>
                  <a:srgbClr val="FF0000"/>
                </a:solidFill>
              </a:rPr>
              <a:t>                жаңылмаймын»</a:t>
            </a:r>
            <a:endParaRPr lang="ru-RU" sz="48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2b871c84f3a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6477000" cy="7006901"/>
          </a:xfrm>
        </p:grpSpPr>
        <p:graphicFrame>
          <p:nvGraphicFramePr>
            <p:cNvPr id="10247" name="Object 7"/>
            <p:cNvGraphicFramePr>
              <a:graphicFrameLocks noChangeAspect="1"/>
            </p:cNvGraphicFramePr>
            <p:nvPr/>
          </p:nvGraphicFramePr>
          <p:xfrm>
            <a:off x="0" y="5281711"/>
            <a:ext cx="1062618" cy="1725190"/>
          </p:xfrm>
          <a:graphic>
            <a:graphicData uri="http://schemas.openxmlformats.org/presentationml/2006/ole">
              <p:oleObj spid="_x0000_s53250" name="CorelDRAW" r:id="rId4" imgW="195480" imgH="251280" progId="">
                <p:embed/>
              </p:oleObj>
            </a:graphicData>
          </a:graphic>
        </p:graphicFrame>
        <p:graphicFrame>
          <p:nvGraphicFramePr>
            <p:cNvPr id="10248" name="Object 8"/>
            <p:cNvGraphicFramePr>
              <a:graphicFrameLocks noChangeAspect="1"/>
            </p:cNvGraphicFramePr>
            <p:nvPr/>
          </p:nvGraphicFramePr>
          <p:xfrm>
            <a:off x="5414382" y="0"/>
            <a:ext cx="1062618" cy="1725191"/>
          </p:xfrm>
          <a:graphic>
            <a:graphicData uri="http://schemas.openxmlformats.org/presentationml/2006/ole">
              <p:oleObj spid="_x0000_s53251" name="CorelDRAW" r:id="rId5" imgW="195480" imgH="251280" progId="">
                <p:embed/>
              </p:oleObj>
            </a:graphicData>
          </a:graphic>
        </p:graphicFrame>
      </p:grpSp>
      <p:sp>
        <p:nvSpPr>
          <p:cNvPr id="13" name="Вертикальный свиток 12"/>
          <p:cNvSpPr/>
          <p:nvPr/>
        </p:nvSpPr>
        <p:spPr>
          <a:xfrm>
            <a:off x="0" y="357166"/>
            <a:ext cx="4857752" cy="6215106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k-KZ" sz="3200" b="1" dirty="0" smtClean="0">
                <a:solidFill>
                  <a:schemeClr val="tx1"/>
                </a:solidFill>
              </a:rPr>
              <a:t>          10 сынып</a:t>
            </a:r>
          </a:p>
          <a:p>
            <a:pPr>
              <a:buNone/>
            </a:pPr>
            <a:endParaRPr lang="kk-KZ" sz="32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kk-KZ" sz="32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kk-KZ" sz="32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kk-KZ" sz="32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kk-KZ" sz="32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kk-KZ" sz="32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kk-KZ" sz="32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kk-KZ" sz="32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kk-KZ" sz="32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kk-KZ" sz="32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kk-KZ" sz="32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kk-KZ" sz="2800" b="1" dirty="0" smtClean="0">
                <a:solidFill>
                  <a:srgbClr val="FF0000"/>
                </a:solidFill>
              </a:rPr>
              <a:t> </a:t>
            </a:r>
            <a:endParaRPr lang="ru-RU" sz="2800" b="1" dirty="0" smtClean="0">
              <a:solidFill>
                <a:srgbClr val="FF0000"/>
              </a:solidFill>
            </a:endParaRPr>
          </a:p>
        </p:txBody>
      </p:sp>
      <p:sp>
        <p:nvSpPr>
          <p:cNvPr id="14" name="Вертикальный свиток 13"/>
          <p:cNvSpPr/>
          <p:nvPr/>
        </p:nvSpPr>
        <p:spPr>
          <a:xfrm>
            <a:off x="3929058" y="642918"/>
            <a:ext cx="5000660" cy="5929354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kk-KZ" sz="3200" b="1" dirty="0" smtClean="0">
                <a:solidFill>
                  <a:schemeClr val="tx1"/>
                </a:solidFill>
              </a:rPr>
              <a:t>         </a:t>
            </a:r>
          </a:p>
          <a:p>
            <a:pPr>
              <a:buNone/>
            </a:pPr>
            <a:r>
              <a:rPr lang="kk-KZ" sz="3200" b="1" dirty="0" smtClean="0">
                <a:solidFill>
                  <a:schemeClr val="tx1"/>
                </a:solidFill>
              </a:rPr>
              <a:t>           11 сынып</a:t>
            </a:r>
          </a:p>
          <a:p>
            <a:pPr>
              <a:buNone/>
            </a:pPr>
            <a:endParaRPr lang="kk-KZ" sz="32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kk-KZ" sz="32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kk-KZ" sz="32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kk-KZ" sz="32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kk-KZ" sz="32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kk-KZ" sz="32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kk-KZ" sz="32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kk-KZ" sz="32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kk-KZ" sz="32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kk-KZ" sz="32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kk-KZ" sz="32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kk-KZ" sz="32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kk-KZ" b="1" dirty="0" smtClean="0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857224" y="1428736"/>
            <a:ext cx="335758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1.Біреуі көрікті кісі,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   Біреуі бөрікті кісі.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  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 Көрікті кісі 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charset="-52"/>
                <a:cs typeface="Times New Roman" pitchFamily="18" charset="0"/>
              </a:rPr>
              <a:t>–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 зорықты,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   Бөрікті кісі 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charset="-52"/>
                <a:cs typeface="Times New Roman" pitchFamily="18" charset="0"/>
              </a:rPr>
              <a:t>–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 қорықты.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 2.Тақпақ жаттап,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   Айтсақ жақсы-ақ.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   Жатқа тақпақ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   Жатта тақ-тақ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charset="-52"/>
                <a:cs typeface="Times New Roman" pitchFamily="18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3.Баланың жаман баға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000" b="1" dirty="0" smtClean="0">
                <a:latin typeface="Times New Roman" pitchFamily="18" charset="0"/>
                <a:ea typeface="Calibri" charset="-52"/>
                <a:cs typeface="Times New Roman" pitchFamily="18" charset="0"/>
              </a:rPr>
              <a:t>   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алмағаны,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   Мұғалім ағаның жаман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000" b="1" dirty="0" smtClean="0">
                <a:latin typeface="Times New Roman" pitchFamily="18" charset="0"/>
                <a:ea typeface="Calibri" charset="-52"/>
                <a:cs typeface="Times New Roman" pitchFamily="18" charset="0"/>
              </a:rPr>
              <a:t>   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болмағаны.</a:t>
            </a:r>
            <a:endParaRPr kumimoji="0" lang="kk-KZ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4572000" y="1142984"/>
            <a:ext cx="35719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1.Асан бақша жақтан.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   Ақ сабақ асқабақ әкелді,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   Басқа жақтан.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   Басқарақ асқабақ әкел.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2.Кермеде тұр қырық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   Кір қыстырғыш,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   Қырық кір қыстырғышқа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   Қырық қыз келіп,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   Кір қыстырды.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3.Бұлаң бұлаң еткен бұл аң</a:t>
            </a:r>
            <a:b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</a:b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   Бұлаң десем екен қылаң.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2b871c84f3a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0" y="0"/>
            <a:ext cx="1143000" cy="7019925"/>
            <a:chOff x="0" y="0"/>
            <a:chExt cx="809625" cy="7172342"/>
          </a:xfrm>
        </p:grpSpPr>
        <p:graphicFrame>
          <p:nvGraphicFramePr>
            <p:cNvPr id="10246" name="Object 11"/>
            <p:cNvGraphicFramePr>
              <a:graphicFrameLocks noChangeAspect="1"/>
            </p:cNvGraphicFramePr>
            <p:nvPr/>
          </p:nvGraphicFramePr>
          <p:xfrm>
            <a:off x="0" y="5857892"/>
            <a:ext cx="809625" cy="1314450"/>
          </p:xfrm>
          <a:graphic>
            <a:graphicData uri="http://schemas.openxmlformats.org/presentationml/2006/ole">
              <p:oleObj spid="_x0000_s4098" name="CorelDRAW" r:id="rId4" imgW="195480" imgH="251280" progId="">
                <p:embed/>
              </p:oleObj>
            </a:graphicData>
          </a:graphic>
        </p:graphicFrame>
        <p:graphicFrame>
          <p:nvGraphicFramePr>
            <p:cNvPr id="10247" name="Object 7"/>
            <p:cNvGraphicFramePr>
              <a:graphicFrameLocks noChangeAspect="1"/>
            </p:cNvGraphicFramePr>
            <p:nvPr/>
          </p:nvGraphicFramePr>
          <p:xfrm>
            <a:off x="0" y="4929198"/>
            <a:ext cx="809625" cy="1314450"/>
          </p:xfrm>
          <a:graphic>
            <a:graphicData uri="http://schemas.openxmlformats.org/presentationml/2006/ole">
              <p:oleObj spid="_x0000_s4099" name="CorelDRAW" r:id="rId5" imgW="195480" imgH="251280" progId="">
                <p:embed/>
              </p:oleObj>
            </a:graphicData>
          </a:graphic>
        </p:graphicFrame>
        <p:graphicFrame>
          <p:nvGraphicFramePr>
            <p:cNvPr id="10248" name="Object 8"/>
            <p:cNvGraphicFramePr>
              <a:graphicFrameLocks noChangeAspect="1"/>
            </p:cNvGraphicFramePr>
            <p:nvPr/>
          </p:nvGraphicFramePr>
          <p:xfrm>
            <a:off x="0" y="3929066"/>
            <a:ext cx="809625" cy="1314450"/>
          </p:xfrm>
          <a:graphic>
            <a:graphicData uri="http://schemas.openxmlformats.org/presentationml/2006/ole">
              <p:oleObj spid="_x0000_s4100" name="CorelDRAW" r:id="rId6" imgW="195480" imgH="251280" progId="">
                <p:embed/>
              </p:oleObj>
            </a:graphicData>
          </a:graphic>
        </p:graphicFrame>
        <p:graphicFrame>
          <p:nvGraphicFramePr>
            <p:cNvPr id="10249" name="Object 9"/>
            <p:cNvGraphicFramePr>
              <a:graphicFrameLocks noChangeAspect="1"/>
            </p:cNvGraphicFramePr>
            <p:nvPr/>
          </p:nvGraphicFramePr>
          <p:xfrm>
            <a:off x="0" y="2928934"/>
            <a:ext cx="809625" cy="1314450"/>
          </p:xfrm>
          <a:graphic>
            <a:graphicData uri="http://schemas.openxmlformats.org/presentationml/2006/ole">
              <p:oleObj spid="_x0000_s4101" name="CorelDRAW" r:id="rId7" imgW="195480" imgH="251280" progId="">
                <p:embed/>
              </p:oleObj>
            </a:graphicData>
          </a:graphic>
        </p:graphicFrame>
        <p:graphicFrame>
          <p:nvGraphicFramePr>
            <p:cNvPr id="10250" name="Object 10"/>
            <p:cNvGraphicFramePr>
              <a:graphicFrameLocks noChangeAspect="1"/>
            </p:cNvGraphicFramePr>
            <p:nvPr/>
          </p:nvGraphicFramePr>
          <p:xfrm>
            <a:off x="0" y="1928802"/>
            <a:ext cx="809625" cy="1314450"/>
          </p:xfrm>
          <a:graphic>
            <a:graphicData uri="http://schemas.openxmlformats.org/presentationml/2006/ole">
              <p:oleObj spid="_x0000_s4102" name="CorelDRAW" r:id="rId8" imgW="195480" imgH="251280" progId="">
                <p:embed/>
              </p:oleObj>
            </a:graphicData>
          </a:graphic>
        </p:graphicFrame>
        <p:graphicFrame>
          <p:nvGraphicFramePr>
            <p:cNvPr id="10251" name="Object 7"/>
            <p:cNvGraphicFramePr>
              <a:graphicFrameLocks noChangeAspect="1"/>
            </p:cNvGraphicFramePr>
            <p:nvPr/>
          </p:nvGraphicFramePr>
          <p:xfrm>
            <a:off x="0" y="928670"/>
            <a:ext cx="809625" cy="1314450"/>
          </p:xfrm>
          <a:graphic>
            <a:graphicData uri="http://schemas.openxmlformats.org/presentationml/2006/ole">
              <p:oleObj spid="_x0000_s4103" name="CorelDRAW" r:id="rId9" imgW="195480" imgH="251280" progId="">
                <p:embed/>
              </p:oleObj>
            </a:graphicData>
          </a:graphic>
        </p:graphicFrame>
        <p:graphicFrame>
          <p:nvGraphicFramePr>
            <p:cNvPr id="10252" name="Object 12"/>
            <p:cNvGraphicFramePr>
              <a:graphicFrameLocks noChangeAspect="1"/>
            </p:cNvGraphicFramePr>
            <p:nvPr/>
          </p:nvGraphicFramePr>
          <p:xfrm>
            <a:off x="0" y="0"/>
            <a:ext cx="809625" cy="1314450"/>
          </p:xfrm>
          <a:graphic>
            <a:graphicData uri="http://schemas.openxmlformats.org/presentationml/2006/ole">
              <p:oleObj spid="_x0000_s4104" name="CorelDRAW" r:id="rId10" imgW="195480" imgH="251280" progId="">
                <p:embed/>
              </p:oleObj>
            </a:graphicData>
          </a:graphic>
        </p:graphicFrame>
      </p:grp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568423" y="2232071"/>
            <a:ext cx="757242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>
              <a:defRPr/>
            </a:pPr>
            <a:endParaRPr lang="ru-RU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kk-KZ" sz="4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Z Boyarsky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14481" y="1785926"/>
            <a:ext cx="635798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6000" b="1" dirty="0" smtClean="0">
                <a:solidFill>
                  <a:schemeClr val="tx2">
                    <a:lumMod val="50000"/>
                  </a:schemeClr>
                </a:solidFill>
              </a:rPr>
              <a:t>        І-кезең</a:t>
            </a:r>
            <a:r>
              <a:rPr lang="kk-KZ" sz="60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kk-KZ" sz="6000" b="1" dirty="0" smtClean="0">
                <a:solidFill>
                  <a:srgbClr val="FF0000"/>
                </a:solidFill>
              </a:rPr>
              <a:t>       «Бәйге»</a:t>
            </a:r>
          </a:p>
          <a:p>
            <a:r>
              <a:rPr lang="kk-KZ" sz="3200" b="1" dirty="0" smtClean="0">
                <a:solidFill>
                  <a:srgbClr val="FF0000"/>
                </a:solidFill>
              </a:rPr>
              <a:t>        </a:t>
            </a:r>
          </a:p>
          <a:p>
            <a:r>
              <a:rPr lang="kk-KZ" sz="3200" b="1" dirty="0" smtClean="0">
                <a:solidFill>
                  <a:srgbClr val="00B050"/>
                </a:solidFill>
              </a:rPr>
              <a:t>                /Сұрақ-жауап /</a:t>
            </a:r>
            <a:endParaRPr lang="ru-RU" sz="3200" dirty="0" smtClean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2b871c84f3a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0" y="0"/>
            <a:ext cx="1143000" cy="7019925"/>
            <a:chOff x="0" y="0"/>
            <a:chExt cx="809625" cy="7172342"/>
          </a:xfrm>
        </p:grpSpPr>
        <p:graphicFrame>
          <p:nvGraphicFramePr>
            <p:cNvPr id="10246" name="Object 11"/>
            <p:cNvGraphicFramePr>
              <a:graphicFrameLocks noChangeAspect="1"/>
            </p:cNvGraphicFramePr>
            <p:nvPr/>
          </p:nvGraphicFramePr>
          <p:xfrm>
            <a:off x="0" y="5857892"/>
            <a:ext cx="809625" cy="1314450"/>
          </p:xfrm>
          <a:graphic>
            <a:graphicData uri="http://schemas.openxmlformats.org/presentationml/2006/ole">
              <p:oleObj spid="_x0000_s5122" name="CorelDRAW" r:id="rId4" imgW="195480" imgH="251280" progId="">
                <p:embed/>
              </p:oleObj>
            </a:graphicData>
          </a:graphic>
        </p:graphicFrame>
        <p:graphicFrame>
          <p:nvGraphicFramePr>
            <p:cNvPr id="10247" name="Object 7"/>
            <p:cNvGraphicFramePr>
              <a:graphicFrameLocks noChangeAspect="1"/>
            </p:cNvGraphicFramePr>
            <p:nvPr/>
          </p:nvGraphicFramePr>
          <p:xfrm>
            <a:off x="0" y="4929198"/>
            <a:ext cx="809625" cy="1314450"/>
          </p:xfrm>
          <a:graphic>
            <a:graphicData uri="http://schemas.openxmlformats.org/presentationml/2006/ole">
              <p:oleObj spid="_x0000_s5123" name="CorelDRAW" r:id="rId5" imgW="195480" imgH="251280" progId="">
                <p:embed/>
              </p:oleObj>
            </a:graphicData>
          </a:graphic>
        </p:graphicFrame>
        <p:graphicFrame>
          <p:nvGraphicFramePr>
            <p:cNvPr id="10248" name="Object 8"/>
            <p:cNvGraphicFramePr>
              <a:graphicFrameLocks noChangeAspect="1"/>
            </p:cNvGraphicFramePr>
            <p:nvPr/>
          </p:nvGraphicFramePr>
          <p:xfrm>
            <a:off x="0" y="3929066"/>
            <a:ext cx="809625" cy="1314450"/>
          </p:xfrm>
          <a:graphic>
            <a:graphicData uri="http://schemas.openxmlformats.org/presentationml/2006/ole">
              <p:oleObj spid="_x0000_s5124" name="CorelDRAW" r:id="rId6" imgW="195480" imgH="251280" progId="">
                <p:embed/>
              </p:oleObj>
            </a:graphicData>
          </a:graphic>
        </p:graphicFrame>
        <p:graphicFrame>
          <p:nvGraphicFramePr>
            <p:cNvPr id="10249" name="Object 9"/>
            <p:cNvGraphicFramePr>
              <a:graphicFrameLocks noChangeAspect="1"/>
            </p:cNvGraphicFramePr>
            <p:nvPr/>
          </p:nvGraphicFramePr>
          <p:xfrm>
            <a:off x="0" y="2928934"/>
            <a:ext cx="809625" cy="1314450"/>
          </p:xfrm>
          <a:graphic>
            <a:graphicData uri="http://schemas.openxmlformats.org/presentationml/2006/ole">
              <p:oleObj spid="_x0000_s5125" name="CorelDRAW" r:id="rId7" imgW="195480" imgH="251280" progId="">
                <p:embed/>
              </p:oleObj>
            </a:graphicData>
          </a:graphic>
        </p:graphicFrame>
        <p:graphicFrame>
          <p:nvGraphicFramePr>
            <p:cNvPr id="10250" name="Object 10"/>
            <p:cNvGraphicFramePr>
              <a:graphicFrameLocks noChangeAspect="1"/>
            </p:cNvGraphicFramePr>
            <p:nvPr/>
          </p:nvGraphicFramePr>
          <p:xfrm>
            <a:off x="0" y="1928802"/>
            <a:ext cx="809625" cy="1314450"/>
          </p:xfrm>
          <a:graphic>
            <a:graphicData uri="http://schemas.openxmlformats.org/presentationml/2006/ole">
              <p:oleObj spid="_x0000_s5126" name="CorelDRAW" r:id="rId8" imgW="195480" imgH="251280" progId="">
                <p:embed/>
              </p:oleObj>
            </a:graphicData>
          </a:graphic>
        </p:graphicFrame>
        <p:graphicFrame>
          <p:nvGraphicFramePr>
            <p:cNvPr id="10251" name="Object 7"/>
            <p:cNvGraphicFramePr>
              <a:graphicFrameLocks noChangeAspect="1"/>
            </p:cNvGraphicFramePr>
            <p:nvPr/>
          </p:nvGraphicFramePr>
          <p:xfrm>
            <a:off x="0" y="928670"/>
            <a:ext cx="809625" cy="1314450"/>
          </p:xfrm>
          <a:graphic>
            <a:graphicData uri="http://schemas.openxmlformats.org/presentationml/2006/ole">
              <p:oleObj spid="_x0000_s5127" name="CorelDRAW" r:id="rId9" imgW="195480" imgH="251280" progId="">
                <p:embed/>
              </p:oleObj>
            </a:graphicData>
          </a:graphic>
        </p:graphicFrame>
        <p:graphicFrame>
          <p:nvGraphicFramePr>
            <p:cNvPr id="10252" name="Object 12"/>
            <p:cNvGraphicFramePr>
              <a:graphicFrameLocks noChangeAspect="1"/>
            </p:cNvGraphicFramePr>
            <p:nvPr/>
          </p:nvGraphicFramePr>
          <p:xfrm>
            <a:off x="0" y="0"/>
            <a:ext cx="809625" cy="1314450"/>
          </p:xfrm>
          <a:graphic>
            <a:graphicData uri="http://schemas.openxmlformats.org/presentationml/2006/ole">
              <p:oleObj spid="_x0000_s5128" name="CorelDRAW" r:id="rId10" imgW="195480" imgH="251280" progId="">
                <p:embed/>
              </p:oleObj>
            </a:graphicData>
          </a:graphic>
        </p:graphicFrame>
      </p:grp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568423" y="2232071"/>
            <a:ext cx="757242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>
              <a:defRPr/>
            </a:pPr>
            <a:endParaRPr lang="ru-RU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kk-KZ" sz="4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Z Boyarsky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42976" y="1428736"/>
            <a:ext cx="764386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6000" b="1" dirty="0" smtClean="0">
                <a:solidFill>
                  <a:schemeClr val="tx2">
                    <a:lumMod val="50000"/>
                  </a:schemeClr>
                </a:solidFill>
              </a:rPr>
              <a:t>            ІІ-кезең</a:t>
            </a:r>
            <a:r>
              <a:rPr lang="kk-KZ" sz="60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kk-KZ" sz="6000" b="1" dirty="0" smtClean="0">
                <a:solidFill>
                  <a:srgbClr val="FF0000"/>
                </a:solidFill>
              </a:rPr>
              <a:t>     «Кім тапқыр?»</a:t>
            </a:r>
          </a:p>
          <a:p>
            <a:endParaRPr lang="kk-KZ" sz="6000" b="1" dirty="0" smtClean="0">
              <a:solidFill>
                <a:srgbClr val="FF0000"/>
              </a:solidFill>
            </a:endParaRPr>
          </a:p>
          <a:p>
            <a:r>
              <a:rPr lang="kk-KZ" sz="6000" b="1" dirty="0" smtClean="0">
                <a:solidFill>
                  <a:srgbClr val="FF0000"/>
                </a:solidFill>
              </a:rPr>
              <a:t>      </a:t>
            </a:r>
          </a:p>
          <a:p>
            <a:endParaRPr lang="kk-KZ" sz="6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2b871c84f3a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0" y="0"/>
            <a:ext cx="1143000" cy="7019925"/>
            <a:chOff x="0" y="0"/>
            <a:chExt cx="809625" cy="7172342"/>
          </a:xfrm>
        </p:grpSpPr>
        <p:graphicFrame>
          <p:nvGraphicFramePr>
            <p:cNvPr id="10246" name="Object 11"/>
            <p:cNvGraphicFramePr>
              <a:graphicFrameLocks noChangeAspect="1"/>
            </p:cNvGraphicFramePr>
            <p:nvPr/>
          </p:nvGraphicFramePr>
          <p:xfrm>
            <a:off x="0" y="5857892"/>
            <a:ext cx="809625" cy="1314450"/>
          </p:xfrm>
          <a:graphic>
            <a:graphicData uri="http://schemas.openxmlformats.org/presentationml/2006/ole">
              <p:oleObj spid="_x0000_s6146" name="CorelDRAW" r:id="rId4" imgW="195480" imgH="251280" progId="">
                <p:embed/>
              </p:oleObj>
            </a:graphicData>
          </a:graphic>
        </p:graphicFrame>
        <p:graphicFrame>
          <p:nvGraphicFramePr>
            <p:cNvPr id="10247" name="Object 7"/>
            <p:cNvGraphicFramePr>
              <a:graphicFrameLocks noChangeAspect="1"/>
            </p:cNvGraphicFramePr>
            <p:nvPr/>
          </p:nvGraphicFramePr>
          <p:xfrm>
            <a:off x="0" y="4929198"/>
            <a:ext cx="809625" cy="1314450"/>
          </p:xfrm>
          <a:graphic>
            <a:graphicData uri="http://schemas.openxmlformats.org/presentationml/2006/ole">
              <p:oleObj spid="_x0000_s6147" name="CorelDRAW" r:id="rId5" imgW="195480" imgH="251280" progId="">
                <p:embed/>
              </p:oleObj>
            </a:graphicData>
          </a:graphic>
        </p:graphicFrame>
        <p:graphicFrame>
          <p:nvGraphicFramePr>
            <p:cNvPr id="10248" name="Object 8"/>
            <p:cNvGraphicFramePr>
              <a:graphicFrameLocks noChangeAspect="1"/>
            </p:cNvGraphicFramePr>
            <p:nvPr/>
          </p:nvGraphicFramePr>
          <p:xfrm>
            <a:off x="0" y="3929066"/>
            <a:ext cx="809625" cy="1314450"/>
          </p:xfrm>
          <a:graphic>
            <a:graphicData uri="http://schemas.openxmlformats.org/presentationml/2006/ole">
              <p:oleObj spid="_x0000_s6148" name="CorelDRAW" r:id="rId6" imgW="195480" imgH="251280" progId="">
                <p:embed/>
              </p:oleObj>
            </a:graphicData>
          </a:graphic>
        </p:graphicFrame>
        <p:graphicFrame>
          <p:nvGraphicFramePr>
            <p:cNvPr id="10249" name="Object 9"/>
            <p:cNvGraphicFramePr>
              <a:graphicFrameLocks noChangeAspect="1"/>
            </p:cNvGraphicFramePr>
            <p:nvPr/>
          </p:nvGraphicFramePr>
          <p:xfrm>
            <a:off x="0" y="2928934"/>
            <a:ext cx="809625" cy="1314450"/>
          </p:xfrm>
          <a:graphic>
            <a:graphicData uri="http://schemas.openxmlformats.org/presentationml/2006/ole">
              <p:oleObj spid="_x0000_s6149" name="CorelDRAW" r:id="rId7" imgW="195480" imgH="251280" progId="">
                <p:embed/>
              </p:oleObj>
            </a:graphicData>
          </a:graphic>
        </p:graphicFrame>
        <p:graphicFrame>
          <p:nvGraphicFramePr>
            <p:cNvPr id="10250" name="Object 10"/>
            <p:cNvGraphicFramePr>
              <a:graphicFrameLocks noChangeAspect="1"/>
            </p:cNvGraphicFramePr>
            <p:nvPr/>
          </p:nvGraphicFramePr>
          <p:xfrm>
            <a:off x="0" y="1928802"/>
            <a:ext cx="809625" cy="1314450"/>
          </p:xfrm>
          <a:graphic>
            <a:graphicData uri="http://schemas.openxmlformats.org/presentationml/2006/ole">
              <p:oleObj spid="_x0000_s6150" name="CorelDRAW" r:id="rId8" imgW="195480" imgH="251280" progId="">
                <p:embed/>
              </p:oleObj>
            </a:graphicData>
          </a:graphic>
        </p:graphicFrame>
        <p:graphicFrame>
          <p:nvGraphicFramePr>
            <p:cNvPr id="10251" name="Object 7"/>
            <p:cNvGraphicFramePr>
              <a:graphicFrameLocks noChangeAspect="1"/>
            </p:cNvGraphicFramePr>
            <p:nvPr/>
          </p:nvGraphicFramePr>
          <p:xfrm>
            <a:off x="0" y="928670"/>
            <a:ext cx="809625" cy="1314450"/>
          </p:xfrm>
          <a:graphic>
            <a:graphicData uri="http://schemas.openxmlformats.org/presentationml/2006/ole">
              <p:oleObj spid="_x0000_s6151" name="CorelDRAW" r:id="rId9" imgW="195480" imgH="251280" progId="">
                <p:embed/>
              </p:oleObj>
            </a:graphicData>
          </a:graphic>
        </p:graphicFrame>
        <p:graphicFrame>
          <p:nvGraphicFramePr>
            <p:cNvPr id="10252" name="Object 12"/>
            <p:cNvGraphicFramePr>
              <a:graphicFrameLocks noChangeAspect="1"/>
            </p:cNvGraphicFramePr>
            <p:nvPr/>
          </p:nvGraphicFramePr>
          <p:xfrm>
            <a:off x="0" y="0"/>
            <a:ext cx="809625" cy="1314450"/>
          </p:xfrm>
          <a:graphic>
            <a:graphicData uri="http://schemas.openxmlformats.org/presentationml/2006/ole">
              <p:oleObj spid="_x0000_s6152" name="CorelDRAW" r:id="rId10" imgW="195480" imgH="251280" progId="">
                <p:embed/>
              </p:oleObj>
            </a:graphicData>
          </a:graphic>
        </p:graphicFrame>
      </p:grp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568423" y="2232071"/>
            <a:ext cx="757242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>
              <a:defRPr/>
            </a:pPr>
            <a:endParaRPr lang="ru-RU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kk-KZ" sz="4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Z Boyarsky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14414" y="2071678"/>
            <a:ext cx="72866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9600" b="1" i="1" dirty="0" smtClean="0">
                <a:solidFill>
                  <a:srgbClr val="00B050"/>
                </a:solidFill>
              </a:rPr>
              <a:t>АЛТЫБАҚАН</a:t>
            </a:r>
            <a:endParaRPr lang="ru-RU" sz="9600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2b871c84f3a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0" y="0"/>
            <a:ext cx="1143000" cy="7019925"/>
            <a:chOff x="0" y="0"/>
            <a:chExt cx="809625" cy="7172342"/>
          </a:xfrm>
        </p:grpSpPr>
        <p:graphicFrame>
          <p:nvGraphicFramePr>
            <p:cNvPr id="10246" name="Object 11"/>
            <p:cNvGraphicFramePr>
              <a:graphicFrameLocks noChangeAspect="1"/>
            </p:cNvGraphicFramePr>
            <p:nvPr/>
          </p:nvGraphicFramePr>
          <p:xfrm>
            <a:off x="0" y="5857892"/>
            <a:ext cx="809625" cy="1314450"/>
          </p:xfrm>
          <a:graphic>
            <a:graphicData uri="http://schemas.openxmlformats.org/presentationml/2006/ole">
              <p:oleObj spid="_x0000_s20482" name="CorelDRAW" r:id="rId4" imgW="195480" imgH="251280" progId="">
                <p:embed/>
              </p:oleObj>
            </a:graphicData>
          </a:graphic>
        </p:graphicFrame>
        <p:graphicFrame>
          <p:nvGraphicFramePr>
            <p:cNvPr id="10247" name="Object 7"/>
            <p:cNvGraphicFramePr>
              <a:graphicFrameLocks noChangeAspect="1"/>
            </p:cNvGraphicFramePr>
            <p:nvPr/>
          </p:nvGraphicFramePr>
          <p:xfrm>
            <a:off x="0" y="4929198"/>
            <a:ext cx="809625" cy="1314450"/>
          </p:xfrm>
          <a:graphic>
            <a:graphicData uri="http://schemas.openxmlformats.org/presentationml/2006/ole">
              <p:oleObj spid="_x0000_s20483" name="CorelDRAW" r:id="rId5" imgW="195480" imgH="251280" progId="">
                <p:embed/>
              </p:oleObj>
            </a:graphicData>
          </a:graphic>
        </p:graphicFrame>
        <p:graphicFrame>
          <p:nvGraphicFramePr>
            <p:cNvPr id="10248" name="Object 8"/>
            <p:cNvGraphicFramePr>
              <a:graphicFrameLocks noChangeAspect="1"/>
            </p:cNvGraphicFramePr>
            <p:nvPr/>
          </p:nvGraphicFramePr>
          <p:xfrm>
            <a:off x="0" y="3929066"/>
            <a:ext cx="809625" cy="1314450"/>
          </p:xfrm>
          <a:graphic>
            <a:graphicData uri="http://schemas.openxmlformats.org/presentationml/2006/ole">
              <p:oleObj spid="_x0000_s20484" name="CorelDRAW" r:id="rId6" imgW="195480" imgH="251280" progId="">
                <p:embed/>
              </p:oleObj>
            </a:graphicData>
          </a:graphic>
        </p:graphicFrame>
        <p:graphicFrame>
          <p:nvGraphicFramePr>
            <p:cNvPr id="10249" name="Object 9"/>
            <p:cNvGraphicFramePr>
              <a:graphicFrameLocks noChangeAspect="1"/>
            </p:cNvGraphicFramePr>
            <p:nvPr/>
          </p:nvGraphicFramePr>
          <p:xfrm>
            <a:off x="0" y="2928934"/>
            <a:ext cx="809625" cy="1314450"/>
          </p:xfrm>
          <a:graphic>
            <a:graphicData uri="http://schemas.openxmlformats.org/presentationml/2006/ole">
              <p:oleObj spid="_x0000_s20485" name="CorelDRAW" r:id="rId7" imgW="195480" imgH="251280" progId="">
                <p:embed/>
              </p:oleObj>
            </a:graphicData>
          </a:graphic>
        </p:graphicFrame>
        <p:graphicFrame>
          <p:nvGraphicFramePr>
            <p:cNvPr id="10250" name="Object 10"/>
            <p:cNvGraphicFramePr>
              <a:graphicFrameLocks noChangeAspect="1"/>
            </p:cNvGraphicFramePr>
            <p:nvPr/>
          </p:nvGraphicFramePr>
          <p:xfrm>
            <a:off x="0" y="1928802"/>
            <a:ext cx="809625" cy="1314450"/>
          </p:xfrm>
          <a:graphic>
            <a:graphicData uri="http://schemas.openxmlformats.org/presentationml/2006/ole">
              <p:oleObj spid="_x0000_s20486" name="CorelDRAW" r:id="rId8" imgW="195480" imgH="251280" progId="">
                <p:embed/>
              </p:oleObj>
            </a:graphicData>
          </a:graphic>
        </p:graphicFrame>
        <p:graphicFrame>
          <p:nvGraphicFramePr>
            <p:cNvPr id="10251" name="Object 7"/>
            <p:cNvGraphicFramePr>
              <a:graphicFrameLocks noChangeAspect="1"/>
            </p:cNvGraphicFramePr>
            <p:nvPr/>
          </p:nvGraphicFramePr>
          <p:xfrm>
            <a:off x="0" y="928670"/>
            <a:ext cx="809625" cy="1314450"/>
          </p:xfrm>
          <a:graphic>
            <a:graphicData uri="http://schemas.openxmlformats.org/presentationml/2006/ole">
              <p:oleObj spid="_x0000_s20487" name="CorelDRAW" r:id="rId9" imgW="195480" imgH="251280" progId="">
                <p:embed/>
              </p:oleObj>
            </a:graphicData>
          </a:graphic>
        </p:graphicFrame>
        <p:graphicFrame>
          <p:nvGraphicFramePr>
            <p:cNvPr id="10252" name="Object 12"/>
            <p:cNvGraphicFramePr>
              <a:graphicFrameLocks noChangeAspect="1"/>
            </p:cNvGraphicFramePr>
            <p:nvPr/>
          </p:nvGraphicFramePr>
          <p:xfrm>
            <a:off x="0" y="0"/>
            <a:ext cx="809625" cy="1314450"/>
          </p:xfrm>
          <a:graphic>
            <a:graphicData uri="http://schemas.openxmlformats.org/presentationml/2006/ole">
              <p:oleObj spid="_x0000_s20488" name="CorelDRAW" r:id="rId10" imgW="195480" imgH="251280" progId="">
                <p:embed/>
              </p:oleObj>
            </a:graphicData>
          </a:graphic>
        </p:graphicFrame>
      </p:grp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568423" y="2232071"/>
            <a:ext cx="757242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>
              <a:defRPr/>
            </a:pPr>
            <a:endParaRPr lang="ru-RU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kk-KZ" sz="4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Z Boyarsky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71605" y="1571612"/>
            <a:ext cx="69294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6000" b="1" dirty="0" smtClean="0">
                <a:solidFill>
                  <a:schemeClr val="tx2">
                    <a:lumMod val="50000"/>
                  </a:schemeClr>
                </a:solidFill>
              </a:rPr>
              <a:t>       ІІІ кезең </a:t>
            </a:r>
          </a:p>
          <a:p>
            <a:r>
              <a:rPr lang="kk-KZ" sz="6000" b="1" dirty="0" smtClean="0">
                <a:solidFill>
                  <a:srgbClr val="FF0000"/>
                </a:solidFill>
              </a:rPr>
              <a:t>    «Тіл өнері»</a:t>
            </a:r>
            <a:endParaRPr lang="ru-RU" sz="6000" dirty="0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2b871c84f3a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0" y="0"/>
            <a:ext cx="1143000" cy="7019925"/>
            <a:chOff x="0" y="0"/>
            <a:chExt cx="809625" cy="7172342"/>
          </a:xfrm>
        </p:grpSpPr>
        <p:graphicFrame>
          <p:nvGraphicFramePr>
            <p:cNvPr id="10246" name="Object 11"/>
            <p:cNvGraphicFramePr>
              <a:graphicFrameLocks noChangeAspect="1"/>
            </p:cNvGraphicFramePr>
            <p:nvPr/>
          </p:nvGraphicFramePr>
          <p:xfrm>
            <a:off x="0" y="5857892"/>
            <a:ext cx="809625" cy="1314450"/>
          </p:xfrm>
          <a:graphic>
            <a:graphicData uri="http://schemas.openxmlformats.org/presentationml/2006/ole">
              <p:oleObj spid="_x0000_s21506" name="CorelDRAW" r:id="rId4" imgW="195480" imgH="251280" progId="">
                <p:embed/>
              </p:oleObj>
            </a:graphicData>
          </a:graphic>
        </p:graphicFrame>
        <p:graphicFrame>
          <p:nvGraphicFramePr>
            <p:cNvPr id="10247" name="Object 7"/>
            <p:cNvGraphicFramePr>
              <a:graphicFrameLocks noChangeAspect="1"/>
            </p:cNvGraphicFramePr>
            <p:nvPr/>
          </p:nvGraphicFramePr>
          <p:xfrm>
            <a:off x="0" y="4929198"/>
            <a:ext cx="809625" cy="1314450"/>
          </p:xfrm>
          <a:graphic>
            <a:graphicData uri="http://schemas.openxmlformats.org/presentationml/2006/ole">
              <p:oleObj spid="_x0000_s21507" name="CorelDRAW" r:id="rId5" imgW="195480" imgH="251280" progId="">
                <p:embed/>
              </p:oleObj>
            </a:graphicData>
          </a:graphic>
        </p:graphicFrame>
        <p:graphicFrame>
          <p:nvGraphicFramePr>
            <p:cNvPr id="10248" name="Object 8"/>
            <p:cNvGraphicFramePr>
              <a:graphicFrameLocks noChangeAspect="1"/>
            </p:cNvGraphicFramePr>
            <p:nvPr/>
          </p:nvGraphicFramePr>
          <p:xfrm>
            <a:off x="0" y="3929066"/>
            <a:ext cx="809625" cy="1314450"/>
          </p:xfrm>
          <a:graphic>
            <a:graphicData uri="http://schemas.openxmlformats.org/presentationml/2006/ole">
              <p:oleObj spid="_x0000_s21508" name="CorelDRAW" r:id="rId6" imgW="195480" imgH="251280" progId="">
                <p:embed/>
              </p:oleObj>
            </a:graphicData>
          </a:graphic>
        </p:graphicFrame>
        <p:graphicFrame>
          <p:nvGraphicFramePr>
            <p:cNvPr id="10249" name="Object 9"/>
            <p:cNvGraphicFramePr>
              <a:graphicFrameLocks noChangeAspect="1"/>
            </p:cNvGraphicFramePr>
            <p:nvPr/>
          </p:nvGraphicFramePr>
          <p:xfrm>
            <a:off x="0" y="2928934"/>
            <a:ext cx="809625" cy="1314450"/>
          </p:xfrm>
          <a:graphic>
            <a:graphicData uri="http://schemas.openxmlformats.org/presentationml/2006/ole">
              <p:oleObj spid="_x0000_s21509" name="CorelDRAW" r:id="rId7" imgW="195480" imgH="251280" progId="">
                <p:embed/>
              </p:oleObj>
            </a:graphicData>
          </a:graphic>
        </p:graphicFrame>
        <p:graphicFrame>
          <p:nvGraphicFramePr>
            <p:cNvPr id="10250" name="Object 10"/>
            <p:cNvGraphicFramePr>
              <a:graphicFrameLocks noChangeAspect="1"/>
            </p:cNvGraphicFramePr>
            <p:nvPr/>
          </p:nvGraphicFramePr>
          <p:xfrm>
            <a:off x="0" y="1928802"/>
            <a:ext cx="809625" cy="1314450"/>
          </p:xfrm>
          <a:graphic>
            <a:graphicData uri="http://schemas.openxmlformats.org/presentationml/2006/ole">
              <p:oleObj spid="_x0000_s21510" name="CorelDRAW" r:id="rId8" imgW="195480" imgH="251280" progId="">
                <p:embed/>
              </p:oleObj>
            </a:graphicData>
          </a:graphic>
        </p:graphicFrame>
        <p:graphicFrame>
          <p:nvGraphicFramePr>
            <p:cNvPr id="10251" name="Object 7"/>
            <p:cNvGraphicFramePr>
              <a:graphicFrameLocks noChangeAspect="1"/>
            </p:cNvGraphicFramePr>
            <p:nvPr/>
          </p:nvGraphicFramePr>
          <p:xfrm>
            <a:off x="0" y="928670"/>
            <a:ext cx="809625" cy="1314450"/>
          </p:xfrm>
          <a:graphic>
            <a:graphicData uri="http://schemas.openxmlformats.org/presentationml/2006/ole">
              <p:oleObj spid="_x0000_s21511" name="CorelDRAW" r:id="rId9" imgW="195480" imgH="251280" progId="">
                <p:embed/>
              </p:oleObj>
            </a:graphicData>
          </a:graphic>
        </p:graphicFrame>
        <p:graphicFrame>
          <p:nvGraphicFramePr>
            <p:cNvPr id="10252" name="Object 12"/>
            <p:cNvGraphicFramePr>
              <a:graphicFrameLocks noChangeAspect="1"/>
            </p:cNvGraphicFramePr>
            <p:nvPr/>
          </p:nvGraphicFramePr>
          <p:xfrm>
            <a:off x="0" y="0"/>
            <a:ext cx="809625" cy="1314450"/>
          </p:xfrm>
          <a:graphic>
            <a:graphicData uri="http://schemas.openxmlformats.org/presentationml/2006/ole">
              <p:oleObj spid="_x0000_s21512" name="CorelDRAW" r:id="rId10" imgW="195480" imgH="251280" progId="">
                <p:embed/>
              </p:oleObj>
            </a:graphicData>
          </a:graphic>
        </p:graphicFrame>
      </p:grp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568423" y="2232071"/>
            <a:ext cx="614684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kk-KZ" sz="4000" b="1" dirty="0" smtClean="0">
                <a:latin typeface="Times New Roman" pitchFamily="18" charset="0"/>
                <a:cs typeface="Times New Roman" pitchFamily="18" charset="0"/>
              </a:rPr>
              <a:t>Қоймасын қыс ақтарып </a:t>
            </a:r>
            <a:br>
              <a:rPr lang="kk-KZ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4000" b="1" dirty="0" smtClean="0">
                <a:latin typeface="Times New Roman" pitchFamily="18" charset="0"/>
                <a:cs typeface="Times New Roman" pitchFamily="18" charset="0"/>
              </a:rPr>
              <a:t>Жерді жапты ақ мамық. </a:t>
            </a:r>
            <a:endParaRPr lang="kk-KZ" sz="4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2b871c84f3a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0" y="0"/>
            <a:ext cx="1143000" cy="7019925"/>
            <a:chOff x="0" y="0"/>
            <a:chExt cx="809625" cy="7172342"/>
          </a:xfrm>
        </p:grpSpPr>
        <p:graphicFrame>
          <p:nvGraphicFramePr>
            <p:cNvPr id="10246" name="Object 11"/>
            <p:cNvGraphicFramePr>
              <a:graphicFrameLocks noChangeAspect="1"/>
            </p:cNvGraphicFramePr>
            <p:nvPr/>
          </p:nvGraphicFramePr>
          <p:xfrm>
            <a:off x="0" y="5857892"/>
            <a:ext cx="809625" cy="1314450"/>
          </p:xfrm>
          <a:graphic>
            <a:graphicData uri="http://schemas.openxmlformats.org/presentationml/2006/ole">
              <p:oleObj spid="_x0000_s36866" name="CorelDRAW" r:id="rId4" imgW="195480" imgH="251280" progId="">
                <p:embed/>
              </p:oleObj>
            </a:graphicData>
          </a:graphic>
        </p:graphicFrame>
        <p:graphicFrame>
          <p:nvGraphicFramePr>
            <p:cNvPr id="10247" name="Object 7"/>
            <p:cNvGraphicFramePr>
              <a:graphicFrameLocks noChangeAspect="1"/>
            </p:cNvGraphicFramePr>
            <p:nvPr/>
          </p:nvGraphicFramePr>
          <p:xfrm>
            <a:off x="0" y="4929198"/>
            <a:ext cx="809625" cy="1314450"/>
          </p:xfrm>
          <a:graphic>
            <a:graphicData uri="http://schemas.openxmlformats.org/presentationml/2006/ole">
              <p:oleObj spid="_x0000_s36867" name="CorelDRAW" r:id="rId5" imgW="195480" imgH="251280" progId="">
                <p:embed/>
              </p:oleObj>
            </a:graphicData>
          </a:graphic>
        </p:graphicFrame>
        <p:graphicFrame>
          <p:nvGraphicFramePr>
            <p:cNvPr id="10248" name="Object 8"/>
            <p:cNvGraphicFramePr>
              <a:graphicFrameLocks noChangeAspect="1"/>
            </p:cNvGraphicFramePr>
            <p:nvPr/>
          </p:nvGraphicFramePr>
          <p:xfrm>
            <a:off x="0" y="3929066"/>
            <a:ext cx="809625" cy="1314450"/>
          </p:xfrm>
          <a:graphic>
            <a:graphicData uri="http://schemas.openxmlformats.org/presentationml/2006/ole">
              <p:oleObj spid="_x0000_s36868" name="CorelDRAW" r:id="rId6" imgW="195480" imgH="251280" progId="">
                <p:embed/>
              </p:oleObj>
            </a:graphicData>
          </a:graphic>
        </p:graphicFrame>
        <p:graphicFrame>
          <p:nvGraphicFramePr>
            <p:cNvPr id="10249" name="Object 9"/>
            <p:cNvGraphicFramePr>
              <a:graphicFrameLocks noChangeAspect="1"/>
            </p:cNvGraphicFramePr>
            <p:nvPr/>
          </p:nvGraphicFramePr>
          <p:xfrm>
            <a:off x="0" y="2928934"/>
            <a:ext cx="809625" cy="1314450"/>
          </p:xfrm>
          <a:graphic>
            <a:graphicData uri="http://schemas.openxmlformats.org/presentationml/2006/ole">
              <p:oleObj spid="_x0000_s36869" name="CorelDRAW" r:id="rId7" imgW="195480" imgH="251280" progId="">
                <p:embed/>
              </p:oleObj>
            </a:graphicData>
          </a:graphic>
        </p:graphicFrame>
        <p:graphicFrame>
          <p:nvGraphicFramePr>
            <p:cNvPr id="10250" name="Object 10"/>
            <p:cNvGraphicFramePr>
              <a:graphicFrameLocks noChangeAspect="1"/>
            </p:cNvGraphicFramePr>
            <p:nvPr/>
          </p:nvGraphicFramePr>
          <p:xfrm>
            <a:off x="0" y="1928802"/>
            <a:ext cx="809625" cy="1314450"/>
          </p:xfrm>
          <a:graphic>
            <a:graphicData uri="http://schemas.openxmlformats.org/presentationml/2006/ole">
              <p:oleObj spid="_x0000_s36870" name="CorelDRAW" r:id="rId8" imgW="195480" imgH="251280" progId="">
                <p:embed/>
              </p:oleObj>
            </a:graphicData>
          </a:graphic>
        </p:graphicFrame>
        <p:graphicFrame>
          <p:nvGraphicFramePr>
            <p:cNvPr id="10251" name="Object 7"/>
            <p:cNvGraphicFramePr>
              <a:graphicFrameLocks noChangeAspect="1"/>
            </p:cNvGraphicFramePr>
            <p:nvPr/>
          </p:nvGraphicFramePr>
          <p:xfrm>
            <a:off x="0" y="928670"/>
            <a:ext cx="809625" cy="1314450"/>
          </p:xfrm>
          <a:graphic>
            <a:graphicData uri="http://schemas.openxmlformats.org/presentationml/2006/ole">
              <p:oleObj spid="_x0000_s36871" name="CorelDRAW" r:id="rId9" imgW="195480" imgH="251280" progId="">
                <p:embed/>
              </p:oleObj>
            </a:graphicData>
          </a:graphic>
        </p:graphicFrame>
        <p:graphicFrame>
          <p:nvGraphicFramePr>
            <p:cNvPr id="10252" name="Object 12"/>
            <p:cNvGraphicFramePr>
              <a:graphicFrameLocks noChangeAspect="1"/>
            </p:cNvGraphicFramePr>
            <p:nvPr/>
          </p:nvGraphicFramePr>
          <p:xfrm>
            <a:off x="0" y="0"/>
            <a:ext cx="809625" cy="1314450"/>
          </p:xfrm>
          <a:graphic>
            <a:graphicData uri="http://schemas.openxmlformats.org/presentationml/2006/ole">
              <p:oleObj spid="_x0000_s36872" name="CorelDRAW" r:id="rId10" imgW="195480" imgH="251280" progId="">
                <p:embed/>
              </p:oleObj>
            </a:graphicData>
          </a:graphic>
        </p:graphicFrame>
      </p:grp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568423" y="2232071"/>
            <a:ext cx="757242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>
              <a:defRPr/>
            </a:pPr>
            <a:endParaRPr lang="ru-RU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kk-KZ" sz="4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Z Boyarsky" pitchFamily="34" charset="0"/>
            </a:endParaRP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1500166" y="2214555"/>
            <a:ext cx="635798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Қолы менен қаламы жоқ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Бірақ сурет салады көп.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2b871c84f3a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"/>
          <p:cNvGrpSpPr>
            <a:grpSpLocks/>
          </p:cNvGrpSpPr>
          <p:nvPr/>
        </p:nvGrpSpPr>
        <p:grpSpPr bwMode="auto">
          <a:xfrm>
            <a:off x="0" y="0"/>
            <a:ext cx="1143000" cy="7019925"/>
            <a:chOff x="0" y="0"/>
            <a:chExt cx="809625" cy="7172342"/>
          </a:xfrm>
        </p:grpSpPr>
        <p:graphicFrame>
          <p:nvGraphicFramePr>
            <p:cNvPr id="10246" name="Object 11"/>
            <p:cNvGraphicFramePr>
              <a:graphicFrameLocks noChangeAspect="1"/>
            </p:cNvGraphicFramePr>
            <p:nvPr/>
          </p:nvGraphicFramePr>
          <p:xfrm>
            <a:off x="0" y="5857892"/>
            <a:ext cx="809625" cy="1314450"/>
          </p:xfrm>
          <a:graphic>
            <a:graphicData uri="http://schemas.openxmlformats.org/presentationml/2006/ole">
              <p:oleObj spid="_x0000_s22530" name="CorelDRAW" r:id="rId4" imgW="195480" imgH="251280" progId="">
                <p:embed/>
              </p:oleObj>
            </a:graphicData>
          </a:graphic>
        </p:graphicFrame>
        <p:graphicFrame>
          <p:nvGraphicFramePr>
            <p:cNvPr id="10247" name="Object 7"/>
            <p:cNvGraphicFramePr>
              <a:graphicFrameLocks noChangeAspect="1"/>
            </p:cNvGraphicFramePr>
            <p:nvPr/>
          </p:nvGraphicFramePr>
          <p:xfrm>
            <a:off x="0" y="4929198"/>
            <a:ext cx="809625" cy="1314450"/>
          </p:xfrm>
          <a:graphic>
            <a:graphicData uri="http://schemas.openxmlformats.org/presentationml/2006/ole">
              <p:oleObj spid="_x0000_s22531" name="CorelDRAW" r:id="rId5" imgW="195480" imgH="251280" progId="">
                <p:embed/>
              </p:oleObj>
            </a:graphicData>
          </a:graphic>
        </p:graphicFrame>
        <p:graphicFrame>
          <p:nvGraphicFramePr>
            <p:cNvPr id="10248" name="Object 8"/>
            <p:cNvGraphicFramePr>
              <a:graphicFrameLocks noChangeAspect="1"/>
            </p:cNvGraphicFramePr>
            <p:nvPr/>
          </p:nvGraphicFramePr>
          <p:xfrm>
            <a:off x="0" y="3929066"/>
            <a:ext cx="809625" cy="1314450"/>
          </p:xfrm>
          <a:graphic>
            <a:graphicData uri="http://schemas.openxmlformats.org/presentationml/2006/ole">
              <p:oleObj spid="_x0000_s22532" name="CorelDRAW" r:id="rId6" imgW="195480" imgH="251280" progId="">
                <p:embed/>
              </p:oleObj>
            </a:graphicData>
          </a:graphic>
        </p:graphicFrame>
        <p:graphicFrame>
          <p:nvGraphicFramePr>
            <p:cNvPr id="10249" name="Object 9"/>
            <p:cNvGraphicFramePr>
              <a:graphicFrameLocks noChangeAspect="1"/>
            </p:cNvGraphicFramePr>
            <p:nvPr/>
          </p:nvGraphicFramePr>
          <p:xfrm>
            <a:off x="0" y="2928934"/>
            <a:ext cx="809625" cy="1314450"/>
          </p:xfrm>
          <a:graphic>
            <a:graphicData uri="http://schemas.openxmlformats.org/presentationml/2006/ole">
              <p:oleObj spid="_x0000_s22533" name="CorelDRAW" r:id="rId7" imgW="195480" imgH="251280" progId="">
                <p:embed/>
              </p:oleObj>
            </a:graphicData>
          </a:graphic>
        </p:graphicFrame>
        <p:graphicFrame>
          <p:nvGraphicFramePr>
            <p:cNvPr id="10250" name="Object 10"/>
            <p:cNvGraphicFramePr>
              <a:graphicFrameLocks noChangeAspect="1"/>
            </p:cNvGraphicFramePr>
            <p:nvPr/>
          </p:nvGraphicFramePr>
          <p:xfrm>
            <a:off x="0" y="1928802"/>
            <a:ext cx="809625" cy="1314450"/>
          </p:xfrm>
          <a:graphic>
            <a:graphicData uri="http://schemas.openxmlformats.org/presentationml/2006/ole">
              <p:oleObj spid="_x0000_s22534" name="CorelDRAW" r:id="rId8" imgW="195480" imgH="251280" progId="">
                <p:embed/>
              </p:oleObj>
            </a:graphicData>
          </a:graphic>
        </p:graphicFrame>
        <p:graphicFrame>
          <p:nvGraphicFramePr>
            <p:cNvPr id="10251" name="Object 7"/>
            <p:cNvGraphicFramePr>
              <a:graphicFrameLocks noChangeAspect="1"/>
            </p:cNvGraphicFramePr>
            <p:nvPr/>
          </p:nvGraphicFramePr>
          <p:xfrm>
            <a:off x="0" y="928670"/>
            <a:ext cx="809625" cy="1314450"/>
          </p:xfrm>
          <a:graphic>
            <a:graphicData uri="http://schemas.openxmlformats.org/presentationml/2006/ole">
              <p:oleObj spid="_x0000_s22535" name="CorelDRAW" r:id="rId9" imgW="195480" imgH="251280" progId="">
                <p:embed/>
              </p:oleObj>
            </a:graphicData>
          </a:graphic>
        </p:graphicFrame>
        <p:graphicFrame>
          <p:nvGraphicFramePr>
            <p:cNvPr id="10252" name="Object 12"/>
            <p:cNvGraphicFramePr>
              <a:graphicFrameLocks noChangeAspect="1"/>
            </p:cNvGraphicFramePr>
            <p:nvPr/>
          </p:nvGraphicFramePr>
          <p:xfrm>
            <a:off x="0" y="0"/>
            <a:ext cx="809625" cy="1314450"/>
          </p:xfrm>
          <a:graphic>
            <a:graphicData uri="http://schemas.openxmlformats.org/presentationml/2006/ole">
              <p:oleObj spid="_x0000_s22536" name="CorelDRAW" r:id="rId10" imgW="195480" imgH="251280" progId="">
                <p:embed/>
              </p:oleObj>
            </a:graphicData>
          </a:graphic>
        </p:graphicFrame>
      </p:grp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568423" y="2232071"/>
            <a:ext cx="757242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>
              <a:defRPr/>
            </a:pPr>
            <a:endParaRPr lang="ru-RU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kk-KZ" sz="4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Z Boyarsky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728" y="1785926"/>
            <a:ext cx="70723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000" b="1" dirty="0" smtClean="0">
                <a:latin typeface="Times New Roman" pitchFamily="18" charset="0"/>
                <a:cs typeface="Times New Roman" pitchFamily="18" charset="0"/>
              </a:rPr>
              <a:t>Қалқиып екі құлағы </a:t>
            </a:r>
            <a:br>
              <a:rPr lang="kk-KZ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4000" b="1" dirty="0" smtClean="0">
                <a:latin typeface="Times New Roman" pitchFamily="18" charset="0"/>
                <a:cs typeface="Times New Roman" pitchFamily="18" charset="0"/>
              </a:rPr>
              <a:t>Елеңдеп, қорқып тұрады.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389</Words>
  <PresentationFormat>Экран (4:3)</PresentationFormat>
  <Paragraphs>137</Paragraphs>
  <Slides>24</Slides>
  <Notes>1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CorelDRAW</vt:lpstr>
      <vt:lpstr>«Тіл-білімнің кілті» атты ойын сайысы </vt:lpstr>
      <vt:lpstr>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«Қазақстан-алтын бесігім» </dc:title>
  <dc:creator>Admin</dc:creator>
  <cp:lastModifiedBy>Admin</cp:lastModifiedBy>
  <cp:revision>20</cp:revision>
  <dcterms:created xsi:type="dcterms:W3CDTF">2017-09-20T02:49:19Z</dcterms:created>
  <dcterms:modified xsi:type="dcterms:W3CDTF">2017-09-21T06:58:23Z</dcterms:modified>
</cp:coreProperties>
</file>