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553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810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5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681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146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005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8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70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1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6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9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3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5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6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76605" cy="2469049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незыблемых основ </a:t>
            </a:r>
            <a:r>
              <a:rPr lang="ru-RU" sz="6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</a:t>
            </a:r>
            <a:endParaRPr lang="ru-RU" sz="6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9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- это Независимость и Астана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Мы будем верны великой исторической миссии укрепления Независимости.</a:t>
            </a:r>
          </a:p>
          <a:p>
            <a:pPr fontAlgn="base"/>
            <a:r>
              <a:rPr lang="ru-RU" dirty="0"/>
              <a:t>Мы будем всегда гордиться Астаной как ярким символом расцвета и силы нашего народа.</a:t>
            </a:r>
          </a:p>
          <a:p>
            <a:pPr fontAlgn="base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64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191" y="94349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- это Общенациональное единство, мир и согласие.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У нас одна Родина - Независимый Казахстан, у нас Одна страна - Одна судьба.</a:t>
            </a:r>
          </a:p>
          <a:p>
            <a:pPr fontAlgn="base"/>
            <a:r>
              <a:rPr lang="ru-RU" dirty="0"/>
              <a:t>Народ, который верен великому делу мира и согласия, будет существовать тысячелетиями.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58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- это Светское Государство и Высокая Духовность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Единство гражданских и духовных ценностей позволило нам найти свой собственный путь и гордо заявить о себе всему миру.</a:t>
            </a:r>
          </a:p>
          <a:p>
            <a:pPr fontAlgn="base"/>
            <a:r>
              <a:rPr lang="ru-RU" dirty="0"/>
              <a:t>Мы и дальше будем всемерно развивать глобальный диалог религий и цивилизаций, определяющих уникальный духовный облик нашей страны.</a:t>
            </a:r>
          </a:p>
          <a:p>
            <a:pPr fontAlgn="base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94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174818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- это устойчивый экономический рост на основе инноваций.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будем развивать индустриальную и инновационную мощь государства, бережно относиться к природным ресурсам и окружающей среде, утверждать в обществе культ учености и образования как интеллектуального фундамента нации.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6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806187" cy="1574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- это Общество Всеобщего Труда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Все достижения и успехи страны - результат каждодневного, кропотливого труда всех </a:t>
            </a:r>
            <a:r>
              <a:rPr lang="ru-RU" dirty="0" err="1"/>
              <a:t>казахстанцев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Мы будем укреплять наши ценности трудолюбия и ответственности, уважения к Человеку Труда, создавая условия для реализации созидательного потенциала каждого гражданина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96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47" y="109804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- это общность Истории, Культуры и Языка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Мы будем бережно относиться к нашему общему историческому наследию.</a:t>
            </a:r>
          </a:p>
          <a:p>
            <a:pPr fontAlgn="base"/>
            <a:r>
              <a:rPr lang="ru-RU" dirty="0"/>
              <a:t>Мы будем преумножать культурное многообразие народа Казахстана.</a:t>
            </a:r>
          </a:p>
          <a:p>
            <a:pPr fontAlgn="base"/>
            <a:r>
              <a:rPr lang="ru-RU" dirty="0"/>
              <a:t>Мы будем следовать принципу развития государственного языка как основы консолидации общества, </a:t>
            </a:r>
            <a:r>
              <a:rPr lang="ru-RU" dirty="0" err="1"/>
              <a:t>трехъязычия</a:t>
            </a:r>
            <a:r>
              <a:rPr lang="ru-RU" dirty="0"/>
              <a:t> как главного условия конкурентоспособности нации.</a:t>
            </a:r>
          </a:p>
          <a:p>
            <a:pPr fontAlgn="base"/>
            <a:r>
              <a:rPr lang="ru-RU" dirty="0"/>
              <a:t>Мы - Большая Страна - Большая Семья.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58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- это Национальная безопасность и глобальное участие Казахстана в решении общемировых и региональных проблем.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21228"/>
            <a:ext cx="9601197" cy="345464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защищать свои достижения.</a:t>
            </a:r>
          </a:p>
          <a:p>
            <a:pPr fontAlgn="base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национальной безопасности является священным долгом каждого гражданина, патриота своей страны.</a:t>
            </a:r>
          </a:p>
          <a:p>
            <a:pPr fontAlgn="base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укреплять признанный авторитет страны на международной арене, продвигая идеи мира и согласия.</a:t>
            </a:r>
          </a:p>
          <a:p>
            <a:pPr fontAlgn="base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следовать священным ценностям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Ел.</a:t>
            </a:r>
          </a:p>
          <a:p>
            <a:pPr fontAlgn="base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гордо нести небесный стяг нашей Родины, поднимать его на новых вершинах достижений нашей страны.</a:t>
            </a:r>
          </a:p>
          <a:p>
            <a:pPr fontAlgn="base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 осознанный выбор во имя будущих поколений, благополучия и процветания народа Казахстана!</a:t>
            </a:r>
          </a:p>
          <a:p>
            <a:pPr fontAlgn="base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сильна наша единая нация - </a:t>
            </a:r>
            <a:r>
              <a:rPr lang="ru-RU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Ел!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благословенна вечная земля Казахстана - </a:t>
            </a:r>
            <a:r>
              <a:rPr lang="ru-RU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RU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fontAlgn="base"/>
            <a:r>
              <a:rPr lang="ru-RU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87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368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Семь незыблемых основ Мәңгілік Ел</vt:lpstr>
      <vt:lpstr>Мәңгілік Ел - это Независимость и Астана. </vt:lpstr>
      <vt:lpstr>Мәңгілік Ел - это Общенациональное единство, мир и согласие. </vt:lpstr>
      <vt:lpstr>Мәңгілік Ел - это Светское Государство и Высокая Духовность. </vt:lpstr>
      <vt:lpstr>Мәңгілік Ел - это устойчивый экономический рост на основе инноваций. </vt:lpstr>
      <vt:lpstr>Мәңгілік Ел - это Общество Всеобщего Труда. </vt:lpstr>
      <vt:lpstr>Мәңгілік Ел - это общность Истории, Культуры и Языка. </vt:lpstr>
      <vt:lpstr>Мәңгілік Ел - это Национальная безопасность и глобальное участие Казахстана в решении общемировых и региональных проблем.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незыблемых основ Мәңгілік Ел</dc:title>
  <dc:creator>Данил</dc:creator>
  <cp:lastModifiedBy>Данил</cp:lastModifiedBy>
  <cp:revision>2</cp:revision>
  <dcterms:created xsi:type="dcterms:W3CDTF">2017-03-29T13:12:13Z</dcterms:created>
  <dcterms:modified xsi:type="dcterms:W3CDTF">2017-03-29T13:30:21Z</dcterms:modified>
</cp:coreProperties>
</file>